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3" Type="http://schemas.openxmlformats.org/officeDocument/2006/relationships/image" Target="../media/image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Relationship Id="rId12" Type="http://schemas.openxmlformats.org/officeDocument/2006/relationships/image" Target="../media/image4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3.png"/><Relationship Id="rId5" Type="http://schemas.openxmlformats.org/officeDocument/2006/relationships/image" Target="../media/image3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47.png"/><Relationship Id="rId9" Type="http://schemas.openxmlformats.org/officeDocument/2006/relationships/image" Target="../media/image3.png"/><Relationship Id="rId10" Type="http://schemas.openxmlformats.org/officeDocument/2006/relationships/image" Target="../media/image38.png"/><Relationship Id="rId11" Type="http://schemas.openxmlformats.org/officeDocument/2006/relationships/image" Target="../media/image55.png"/><Relationship Id="rId12" Type="http://schemas.openxmlformats.org/officeDocument/2006/relationships/image" Target="../media/image56.png"/><Relationship Id="rId13" Type="http://schemas.openxmlformats.org/officeDocument/2006/relationships/image" Target="../media/image5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Relationship Id="rId3" Type="http://schemas.openxmlformats.org/officeDocument/2006/relationships/image" Target="../media/image3.png"/><Relationship Id="rId4" Type="http://schemas.openxmlformats.org/officeDocument/2006/relationships/image" Target="../media/image38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3.png"/><Relationship Id="rId5" Type="http://schemas.openxmlformats.org/officeDocument/2006/relationships/image" Target="../media/image38.png"/><Relationship Id="rId6" Type="http://schemas.openxmlformats.org/officeDocument/2006/relationships/image" Target="../media/image6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3.png"/><Relationship Id="rId5" Type="http://schemas.openxmlformats.org/officeDocument/2006/relationships/image" Target="../media/image38.png"/><Relationship Id="rId6" Type="http://schemas.openxmlformats.org/officeDocument/2006/relationships/image" Target="../media/image6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3.png"/><Relationship Id="rId5" Type="http://schemas.openxmlformats.org/officeDocument/2006/relationships/image" Target="../media/image38.png"/><Relationship Id="rId6" Type="http://schemas.openxmlformats.org/officeDocument/2006/relationships/image" Target="../media/image67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Relationship Id="rId3" Type="http://schemas.openxmlformats.org/officeDocument/2006/relationships/image" Target="../media/image3.png"/><Relationship Id="rId4" Type="http://schemas.openxmlformats.org/officeDocument/2006/relationships/image" Target="../media/image38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3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77.png"/><Relationship Id="rId13" Type="http://schemas.openxmlformats.org/officeDocument/2006/relationships/image" Target="../media/image78.png"/><Relationship Id="rId14" Type="http://schemas.openxmlformats.org/officeDocument/2006/relationships/image" Target="../media/image79.png"/><Relationship Id="rId15" Type="http://schemas.openxmlformats.org/officeDocument/2006/relationships/image" Target="../media/image80.png"/><Relationship Id="rId16" Type="http://schemas.openxmlformats.org/officeDocument/2006/relationships/image" Target="../media/image81.png"/><Relationship Id="rId17" Type="http://schemas.openxmlformats.org/officeDocument/2006/relationships/image" Target="../media/image82.png"/><Relationship Id="rId18" Type="http://schemas.openxmlformats.org/officeDocument/2006/relationships/image" Target="../media/image83.png"/><Relationship Id="rId19" Type="http://schemas.openxmlformats.org/officeDocument/2006/relationships/image" Target="../media/image84.png"/><Relationship Id="rId20" Type="http://schemas.openxmlformats.org/officeDocument/2006/relationships/image" Target="../media/image85.png"/><Relationship Id="rId21" Type="http://schemas.openxmlformats.org/officeDocument/2006/relationships/image" Target="../media/image86.png"/><Relationship Id="rId22" Type="http://schemas.openxmlformats.org/officeDocument/2006/relationships/image" Target="../media/image87.png"/><Relationship Id="rId23" Type="http://schemas.openxmlformats.org/officeDocument/2006/relationships/image" Target="../media/image88.png"/><Relationship Id="rId24" Type="http://schemas.openxmlformats.org/officeDocument/2006/relationships/image" Target="../media/image89.png"/><Relationship Id="rId25" Type="http://schemas.openxmlformats.org/officeDocument/2006/relationships/image" Target="../media/image90.png"/><Relationship Id="rId26" Type="http://schemas.openxmlformats.org/officeDocument/2006/relationships/image" Target="../media/image91.png"/><Relationship Id="rId27" Type="http://schemas.openxmlformats.org/officeDocument/2006/relationships/image" Target="../media/image92.png"/><Relationship Id="rId28" Type="http://schemas.openxmlformats.org/officeDocument/2006/relationships/image" Target="../media/image93.png"/><Relationship Id="rId29" Type="http://schemas.openxmlformats.org/officeDocument/2006/relationships/image" Target="../media/image94.png"/><Relationship Id="rId30" Type="http://schemas.openxmlformats.org/officeDocument/2006/relationships/image" Target="../media/image95.png"/><Relationship Id="rId31" Type="http://schemas.openxmlformats.org/officeDocument/2006/relationships/image" Target="../media/image96.png"/><Relationship Id="rId32" Type="http://schemas.openxmlformats.org/officeDocument/2006/relationships/image" Target="../media/image97.png"/><Relationship Id="rId33" Type="http://schemas.openxmlformats.org/officeDocument/2006/relationships/image" Target="../media/image98.png"/><Relationship Id="rId34" Type="http://schemas.openxmlformats.org/officeDocument/2006/relationships/image" Target="../media/image99.png"/><Relationship Id="rId35" Type="http://schemas.openxmlformats.org/officeDocument/2006/relationships/image" Target="../media/image100.png"/><Relationship Id="rId36" Type="http://schemas.openxmlformats.org/officeDocument/2006/relationships/image" Target="../media/image101.png"/><Relationship Id="rId37" Type="http://schemas.openxmlformats.org/officeDocument/2006/relationships/image" Target="../media/image102.png"/><Relationship Id="rId38" Type="http://schemas.openxmlformats.org/officeDocument/2006/relationships/image" Target="../media/image103.png"/><Relationship Id="rId39" Type="http://schemas.openxmlformats.org/officeDocument/2006/relationships/image" Target="../media/image104.png"/><Relationship Id="rId40" Type="http://schemas.openxmlformats.org/officeDocument/2006/relationships/image" Target="../media/image105.png"/><Relationship Id="rId41" Type="http://schemas.openxmlformats.org/officeDocument/2006/relationships/image" Target="../media/image106.png"/><Relationship Id="rId42" Type="http://schemas.openxmlformats.org/officeDocument/2006/relationships/image" Target="../media/image107.png"/><Relationship Id="rId43" Type="http://schemas.openxmlformats.org/officeDocument/2006/relationships/image" Target="../media/image108.png"/><Relationship Id="rId44" Type="http://schemas.openxmlformats.org/officeDocument/2006/relationships/image" Target="../media/image109.png"/><Relationship Id="rId45" Type="http://schemas.openxmlformats.org/officeDocument/2006/relationships/image" Target="../media/image110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38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114.png"/><Relationship Id="rId8" Type="http://schemas.openxmlformats.org/officeDocument/2006/relationships/image" Target="../media/image115.png"/><Relationship Id="rId9" Type="http://schemas.openxmlformats.org/officeDocument/2006/relationships/image" Target="../media/image116.png"/><Relationship Id="rId10" Type="http://schemas.openxmlformats.org/officeDocument/2006/relationships/image" Target="../media/image117.png"/><Relationship Id="rId11" Type="http://schemas.openxmlformats.org/officeDocument/2006/relationships/image" Target="../media/image118.png"/><Relationship Id="rId12" Type="http://schemas.openxmlformats.org/officeDocument/2006/relationships/image" Target="../media/image119.png"/><Relationship Id="rId13" Type="http://schemas.openxmlformats.org/officeDocument/2006/relationships/image" Target="../media/image120.png"/><Relationship Id="rId14" Type="http://schemas.openxmlformats.org/officeDocument/2006/relationships/image" Target="../media/image121.png"/><Relationship Id="rId15" Type="http://schemas.openxmlformats.org/officeDocument/2006/relationships/image" Target="../media/image122.png"/><Relationship Id="rId16" Type="http://schemas.openxmlformats.org/officeDocument/2006/relationships/image" Target="../media/image123.png"/><Relationship Id="rId17" Type="http://schemas.openxmlformats.org/officeDocument/2006/relationships/image" Target="../media/image124.png"/><Relationship Id="rId18" Type="http://schemas.openxmlformats.org/officeDocument/2006/relationships/image" Target="../media/image125.png"/><Relationship Id="rId19" Type="http://schemas.openxmlformats.org/officeDocument/2006/relationships/image" Target="../media/image126.png"/><Relationship Id="rId20" Type="http://schemas.openxmlformats.org/officeDocument/2006/relationships/image" Target="../media/image127.png"/><Relationship Id="rId21" Type="http://schemas.openxmlformats.org/officeDocument/2006/relationships/image" Target="../media/image128.png"/><Relationship Id="rId22" Type="http://schemas.openxmlformats.org/officeDocument/2006/relationships/image" Target="../media/image129.png"/><Relationship Id="rId23" Type="http://schemas.openxmlformats.org/officeDocument/2006/relationships/image" Target="../media/image88.png"/><Relationship Id="rId24" Type="http://schemas.openxmlformats.org/officeDocument/2006/relationships/image" Target="../media/image89.png"/><Relationship Id="rId25" Type="http://schemas.openxmlformats.org/officeDocument/2006/relationships/image" Target="../media/image90.png"/><Relationship Id="rId26" Type="http://schemas.openxmlformats.org/officeDocument/2006/relationships/image" Target="../media/image130.png"/><Relationship Id="rId27" Type="http://schemas.openxmlformats.org/officeDocument/2006/relationships/image" Target="../media/image131.png"/><Relationship Id="rId28" Type="http://schemas.openxmlformats.org/officeDocument/2006/relationships/image" Target="../media/image132.png"/><Relationship Id="rId29" Type="http://schemas.openxmlformats.org/officeDocument/2006/relationships/image" Target="../media/image133.png"/><Relationship Id="rId30" Type="http://schemas.openxmlformats.org/officeDocument/2006/relationships/image" Target="../media/image134.png"/><Relationship Id="rId31" Type="http://schemas.openxmlformats.org/officeDocument/2006/relationships/image" Target="../media/image135.png"/><Relationship Id="rId32" Type="http://schemas.openxmlformats.org/officeDocument/2006/relationships/image" Target="../media/image94.png"/><Relationship Id="rId33" Type="http://schemas.openxmlformats.org/officeDocument/2006/relationships/image" Target="../media/image136.png"/><Relationship Id="rId34" Type="http://schemas.openxmlformats.org/officeDocument/2006/relationships/image" Target="../media/image137.png"/><Relationship Id="rId35" Type="http://schemas.openxmlformats.org/officeDocument/2006/relationships/image" Target="../media/image138.png"/><Relationship Id="rId36" Type="http://schemas.openxmlformats.org/officeDocument/2006/relationships/image" Target="../media/image139.png"/><Relationship Id="rId37" Type="http://schemas.openxmlformats.org/officeDocument/2006/relationships/image" Target="../media/image140.png"/><Relationship Id="rId38" Type="http://schemas.openxmlformats.org/officeDocument/2006/relationships/image" Target="../media/image141.png"/><Relationship Id="rId39" Type="http://schemas.openxmlformats.org/officeDocument/2006/relationships/image" Target="../media/image142.png"/><Relationship Id="rId40" Type="http://schemas.openxmlformats.org/officeDocument/2006/relationships/image" Target="../media/image143.png"/><Relationship Id="rId41" Type="http://schemas.openxmlformats.org/officeDocument/2006/relationships/image" Target="../media/image144.png"/><Relationship Id="rId42" Type="http://schemas.openxmlformats.org/officeDocument/2006/relationships/image" Target="../media/image145.png"/><Relationship Id="rId43" Type="http://schemas.openxmlformats.org/officeDocument/2006/relationships/image" Target="../media/image146.png"/><Relationship Id="rId44" Type="http://schemas.openxmlformats.org/officeDocument/2006/relationships/image" Target="../media/image110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67.png"/><Relationship Id="rId5" Type="http://schemas.openxmlformats.org/officeDocument/2006/relationships/image" Target="../media/image149.png"/><Relationship Id="rId6" Type="http://schemas.openxmlformats.org/officeDocument/2006/relationships/image" Target="../media/image150.png"/><Relationship Id="rId7" Type="http://schemas.openxmlformats.org/officeDocument/2006/relationships/image" Target="../media/image3.png"/><Relationship Id="rId8" Type="http://schemas.openxmlformats.org/officeDocument/2006/relationships/image" Target="../media/image3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1.png"/><Relationship Id="rId3" Type="http://schemas.openxmlformats.org/officeDocument/2006/relationships/image" Target="../media/image152.png"/><Relationship Id="rId4" Type="http://schemas.openxmlformats.org/officeDocument/2006/relationships/image" Target="../media/image150.png"/><Relationship Id="rId5" Type="http://schemas.openxmlformats.org/officeDocument/2006/relationships/image" Target="../media/image3.png"/><Relationship Id="rId6" Type="http://schemas.openxmlformats.org/officeDocument/2006/relationships/image" Target="../media/image3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3.png"/><Relationship Id="rId5" Type="http://schemas.openxmlformats.org/officeDocument/2006/relationships/image" Target="../media/image38.png"/><Relationship Id="rId6" Type="http://schemas.openxmlformats.org/officeDocument/2006/relationships/image" Target="../media/image155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6.png"/><Relationship Id="rId3" Type="http://schemas.openxmlformats.org/officeDocument/2006/relationships/image" Target="../media/image157.png"/><Relationship Id="rId4" Type="http://schemas.openxmlformats.org/officeDocument/2006/relationships/image" Target="../media/image3.png"/><Relationship Id="rId5" Type="http://schemas.openxmlformats.org/officeDocument/2006/relationships/image" Target="../media/image38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8.png"/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image" Target="../media/image3.png"/><Relationship Id="rId7" Type="http://schemas.openxmlformats.org/officeDocument/2006/relationships/image" Target="../media/image38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pn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1.png"/><Relationship Id="rId6" Type="http://schemas.openxmlformats.org/officeDocument/2006/relationships/image" Target="../media/image3.png"/><Relationship Id="rId7" Type="http://schemas.openxmlformats.org/officeDocument/2006/relationships/image" Target="../media/image38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5.png"/><Relationship Id="rId3" Type="http://schemas.openxmlformats.org/officeDocument/2006/relationships/image" Target="../media/image159.png"/><Relationship Id="rId4" Type="http://schemas.openxmlformats.org/officeDocument/2006/relationships/image" Target="../media/image166.png"/><Relationship Id="rId5" Type="http://schemas.openxmlformats.org/officeDocument/2006/relationships/image" Target="../media/image161.png"/><Relationship Id="rId6" Type="http://schemas.openxmlformats.org/officeDocument/2006/relationships/image" Target="../media/image3.png"/><Relationship Id="rId7" Type="http://schemas.openxmlformats.org/officeDocument/2006/relationships/image" Target="../media/image38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7.png"/><Relationship Id="rId3" Type="http://schemas.openxmlformats.org/officeDocument/2006/relationships/image" Target="../media/image3.png"/><Relationship Id="rId4" Type="http://schemas.openxmlformats.org/officeDocument/2006/relationships/image" Target="../media/image168.png"/><Relationship Id="rId5" Type="http://schemas.openxmlformats.org/officeDocument/2006/relationships/image" Target="../media/image169.png"/><Relationship Id="rId6" Type="http://schemas.openxmlformats.org/officeDocument/2006/relationships/image" Target="../media/image170.png"/><Relationship Id="rId7" Type="http://schemas.openxmlformats.org/officeDocument/2006/relationships/image" Target="../media/image17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2.png"/><Relationship Id="rId3" Type="http://schemas.openxmlformats.org/officeDocument/2006/relationships/image" Target="../media/image3.png"/><Relationship Id="rId4" Type="http://schemas.openxmlformats.org/officeDocument/2006/relationships/image" Target="../media/image168.png"/><Relationship Id="rId5" Type="http://schemas.openxmlformats.org/officeDocument/2006/relationships/image" Target="../media/image173.png"/><Relationship Id="rId6" Type="http://schemas.openxmlformats.org/officeDocument/2006/relationships/image" Target="../media/image174.png"/><Relationship Id="rId7" Type="http://schemas.openxmlformats.org/officeDocument/2006/relationships/image" Target="../media/image175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6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7.png"/><Relationship Id="rId3" Type="http://schemas.openxmlformats.org/officeDocument/2006/relationships/image" Target="../media/image178.png"/><Relationship Id="rId4" Type="http://schemas.openxmlformats.org/officeDocument/2006/relationships/image" Target="../media/image179.png"/><Relationship Id="rId5" Type="http://schemas.openxmlformats.org/officeDocument/2006/relationships/image" Target="../media/image180.png"/><Relationship Id="rId6" Type="http://schemas.openxmlformats.org/officeDocument/2006/relationships/image" Target="../media/image181.png"/><Relationship Id="rId7" Type="http://schemas.openxmlformats.org/officeDocument/2006/relationships/image" Target="../media/image182.png"/><Relationship Id="rId8" Type="http://schemas.openxmlformats.org/officeDocument/2006/relationships/image" Target="../media/image183.png"/><Relationship Id="rId9" Type="http://schemas.openxmlformats.org/officeDocument/2006/relationships/image" Target="../media/image184.png"/><Relationship Id="rId10" Type="http://schemas.openxmlformats.org/officeDocument/2006/relationships/image" Target="../media/image185.png"/><Relationship Id="rId11" Type="http://schemas.openxmlformats.org/officeDocument/2006/relationships/image" Target="../media/image186.png"/><Relationship Id="rId12" Type="http://schemas.openxmlformats.org/officeDocument/2006/relationships/image" Target="../media/image187.png"/><Relationship Id="rId13" Type="http://schemas.openxmlformats.org/officeDocument/2006/relationships/image" Target="../media/image188.png"/><Relationship Id="rId14" Type="http://schemas.openxmlformats.org/officeDocument/2006/relationships/image" Target="../media/image189.png"/><Relationship Id="rId15" Type="http://schemas.openxmlformats.org/officeDocument/2006/relationships/image" Target="../media/image190.png"/><Relationship Id="rId16" Type="http://schemas.openxmlformats.org/officeDocument/2006/relationships/image" Target="../media/image191.png"/><Relationship Id="rId17" Type="http://schemas.openxmlformats.org/officeDocument/2006/relationships/image" Target="../media/image192.png"/><Relationship Id="rId18" Type="http://schemas.openxmlformats.org/officeDocument/2006/relationships/image" Target="../media/image193.png"/><Relationship Id="rId19" Type="http://schemas.openxmlformats.org/officeDocument/2006/relationships/image" Target="../media/image194.png"/><Relationship Id="rId20" Type="http://schemas.openxmlformats.org/officeDocument/2006/relationships/image" Target="../media/image195.png"/><Relationship Id="rId21" Type="http://schemas.openxmlformats.org/officeDocument/2006/relationships/image" Target="../media/image196.png"/><Relationship Id="rId22" Type="http://schemas.openxmlformats.org/officeDocument/2006/relationships/image" Target="../media/image197.png"/><Relationship Id="rId23" Type="http://schemas.openxmlformats.org/officeDocument/2006/relationships/image" Target="../media/image198.png"/><Relationship Id="rId24" Type="http://schemas.openxmlformats.org/officeDocument/2006/relationships/image" Target="../media/image199.png"/><Relationship Id="rId25" Type="http://schemas.openxmlformats.org/officeDocument/2006/relationships/image" Target="../media/image200.png"/><Relationship Id="rId26" Type="http://schemas.openxmlformats.org/officeDocument/2006/relationships/image" Target="../media/image201.png"/><Relationship Id="rId27" Type="http://schemas.openxmlformats.org/officeDocument/2006/relationships/image" Target="../media/image202.png"/><Relationship Id="rId28" Type="http://schemas.openxmlformats.org/officeDocument/2006/relationships/image" Target="../media/image203.png"/><Relationship Id="rId29" Type="http://schemas.openxmlformats.org/officeDocument/2006/relationships/image" Target="../media/image204.png"/><Relationship Id="rId30" Type="http://schemas.openxmlformats.org/officeDocument/2006/relationships/image" Target="../media/image205.png"/><Relationship Id="rId31" Type="http://schemas.openxmlformats.org/officeDocument/2006/relationships/image" Target="../media/image206.png"/><Relationship Id="rId32" Type="http://schemas.openxmlformats.org/officeDocument/2006/relationships/image" Target="../media/image207.png"/><Relationship Id="rId33" Type="http://schemas.openxmlformats.org/officeDocument/2006/relationships/image" Target="../media/image208.png"/><Relationship Id="rId34" Type="http://schemas.openxmlformats.org/officeDocument/2006/relationships/image" Target="../media/image209.png"/><Relationship Id="rId35" Type="http://schemas.openxmlformats.org/officeDocument/2006/relationships/image" Target="../media/image210.png"/><Relationship Id="rId36" Type="http://schemas.openxmlformats.org/officeDocument/2006/relationships/image" Target="../media/image211.png"/><Relationship Id="rId37" Type="http://schemas.openxmlformats.org/officeDocument/2006/relationships/image" Target="../media/image212.png"/><Relationship Id="rId38" Type="http://schemas.openxmlformats.org/officeDocument/2006/relationships/image" Target="../media/image213.png"/><Relationship Id="rId39" Type="http://schemas.openxmlformats.org/officeDocument/2006/relationships/image" Target="../media/image214.png"/><Relationship Id="rId40" Type="http://schemas.openxmlformats.org/officeDocument/2006/relationships/image" Target="../media/image215.png"/><Relationship Id="rId41" Type="http://schemas.openxmlformats.org/officeDocument/2006/relationships/image" Target="../media/image216.png"/><Relationship Id="rId42" Type="http://schemas.openxmlformats.org/officeDocument/2006/relationships/image" Target="../media/image217.png"/><Relationship Id="rId43" Type="http://schemas.openxmlformats.org/officeDocument/2006/relationships/image" Target="../media/image218.png"/><Relationship Id="rId44" Type="http://schemas.openxmlformats.org/officeDocument/2006/relationships/image" Target="../media/image219.png"/><Relationship Id="rId45" Type="http://schemas.openxmlformats.org/officeDocument/2006/relationships/image" Target="../media/image220.png"/><Relationship Id="rId46" Type="http://schemas.openxmlformats.org/officeDocument/2006/relationships/image" Target="../media/image221.png"/><Relationship Id="rId47" Type="http://schemas.openxmlformats.org/officeDocument/2006/relationships/image" Target="../media/image222.png"/><Relationship Id="rId48" Type="http://schemas.openxmlformats.org/officeDocument/2006/relationships/image" Target="../media/image223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4.png"/><Relationship Id="rId3" Type="http://schemas.openxmlformats.org/officeDocument/2006/relationships/image" Target="../media/image225.png"/><Relationship Id="rId4" Type="http://schemas.openxmlformats.org/officeDocument/2006/relationships/image" Target="../media/image226.png"/><Relationship Id="rId5" Type="http://schemas.openxmlformats.org/officeDocument/2006/relationships/image" Target="../media/image227.png"/><Relationship Id="rId6" Type="http://schemas.openxmlformats.org/officeDocument/2006/relationships/image" Target="../media/image228.png"/><Relationship Id="rId7" Type="http://schemas.openxmlformats.org/officeDocument/2006/relationships/image" Target="../media/image229.png"/><Relationship Id="rId8" Type="http://schemas.openxmlformats.org/officeDocument/2006/relationships/image" Target="../media/image230.png"/><Relationship Id="rId9" Type="http://schemas.openxmlformats.org/officeDocument/2006/relationships/image" Target="../media/image231.png"/><Relationship Id="rId10" Type="http://schemas.openxmlformats.org/officeDocument/2006/relationships/image" Target="../media/image232.png"/><Relationship Id="rId11" Type="http://schemas.openxmlformats.org/officeDocument/2006/relationships/image" Target="../media/image233.png"/><Relationship Id="rId12" Type="http://schemas.openxmlformats.org/officeDocument/2006/relationships/image" Target="../media/image234.png"/><Relationship Id="rId13" Type="http://schemas.openxmlformats.org/officeDocument/2006/relationships/image" Target="../media/image235.png"/><Relationship Id="rId14" Type="http://schemas.openxmlformats.org/officeDocument/2006/relationships/image" Target="../media/image236.png"/><Relationship Id="rId15" Type="http://schemas.openxmlformats.org/officeDocument/2006/relationships/image" Target="../media/image237.png"/><Relationship Id="rId16" Type="http://schemas.openxmlformats.org/officeDocument/2006/relationships/image" Target="../media/image238.png"/><Relationship Id="rId17" Type="http://schemas.openxmlformats.org/officeDocument/2006/relationships/image" Target="../media/image239.png"/><Relationship Id="rId18" Type="http://schemas.openxmlformats.org/officeDocument/2006/relationships/image" Target="../media/image240.png"/><Relationship Id="rId19" Type="http://schemas.openxmlformats.org/officeDocument/2006/relationships/image" Target="../media/image241.png"/><Relationship Id="rId20" Type="http://schemas.openxmlformats.org/officeDocument/2006/relationships/image" Target="../media/image242.png"/><Relationship Id="rId21" Type="http://schemas.openxmlformats.org/officeDocument/2006/relationships/image" Target="../media/image243.png"/><Relationship Id="rId22" Type="http://schemas.openxmlformats.org/officeDocument/2006/relationships/image" Target="../media/image244.png"/><Relationship Id="rId23" Type="http://schemas.openxmlformats.org/officeDocument/2006/relationships/image" Target="../media/image245.png"/><Relationship Id="rId24" Type="http://schemas.openxmlformats.org/officeDocument/2006/relationships/image" Target="../media/image246.png"/><Relationship Id="rId25" Type="http://schemas.openxmlformats.org/officeDocument/2006/relationships/image" Target="../media/image247.png"/><Relationship Id="rId26" Type="http://schemas.openxmlformats.org/officeDocument/2006/relationships/image" Target="../media/image248.png"/><Relationship Id="rId27" Type="http://schemas.openxmlformats.org/officeDocument/2006/relationships/image" Target="../media/image249.png"/><Relationship Id="rId28" Type="http://schemas.openxmlformats.org/officeDocument/2006/relationships/image" Target="../media/image250.png"/><Relationship Id="rId29" Type="http://schemas.openxmlformats.org/officeDocument/2006/relationships/image" Target="../media/image251.png"/><Relationship Id="rId30" Type="http://schemas.openxmlformats.org/officeDocument/2006/relationships/image" Target="../media/image252.png"/><Relationship Id="rId31" Type="http://schemas.openxmlformats.org/officeDocument/2006/relationships/image" Target="../media/image253.png"/><Relationship Id="rId32" Type="http://schemas.openxmlformats.org/officeDocument/2006/relationships/image" Target="../media/image254.png"/><Relationship Id="rId33" Type="http://schemas.openxmlformats.org/officeDocument/2006/relationships/image" Target="../media/image255.png"/><Relationship Id="rId34" Type="http://schemas.openxmlformats.org/officeDocument/2006/relationships/image" Target="../media/image256.png"/><Relationship Id="rId35" Type="http://schemas.openxmlformats.org/officeDocument/2006/relationships/image" Target="../media/image257.png"/><Relationship Id="rId36" Type="http://schemas.openxmlformats.org/officeDocument/2006/relationships/image" Target="../media/image258.png"/><Relationship Id="rId37" Type="http://schemas.openxmlformats.org/officeDocument/2006/relationships/image" Target="../media/image259.png"/><Relationship Id="rId38" Type="http://schemas.openxmlformats.org/officeDocument/2006/relationships/image" Target="../media/image260.png"/><Relationship Id="rId39" Type="http://schemas.openxmlformats.org/officeDocument/2006/relationships/image" Target="../media/image261.png"/><Relationship Id="rId40" Type="http://schemas.openxmlformats.org/officeDocument/2006/relationships/image" Target="../media/image262.png"/><Relationship Id="rId41" Type="http://schemas.openxmlformats.org/officeDocument/2006/relationships/image" Target="../media/image263.png"/><Relationship Id="rId42" Type="http://schemas.openxmlformats.org/officeDocument/2006/relationships/image" Target="../media/image264.png"/><Relationship Id="rId43" Type="http://schemas.openxmlformats.org/officeDocument/2006/relationships/image" Target="../media/image265.png"/><Relationship Id="rId44" Type="http://schemas.openxmlformats.org/officeDocument/2006/relationships/image" Target="../media/image266.png"/><Relationship Id="rId45" Type="http://schemas.openxmlformats.org/officeDocument/2006/relationships/image" Target="../media/image267.png"/><Relationship Id="rId46" Type="http://schemas.openxmlformats.org/officeDocument/2006/relationships/image" Target="../media/image268.png"/><Relationship Id="rId47" Type="http://schemas.openxmlformats.org/officeDocument/2006/relationships/image" Target="../media/image269.png"/><Relationship Id="rId48" Type="http://schemas.openxmlformats.org/officeDocument/2006/relationships/image" Target="../media/image270.png"/><Relationship Id="rId49" Type="http://schemas.openxmlformats.org/officeDocument/2006/relationships/image" Target="../media/image27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2.png"/><Relationship Id="rId3" Type="http://schemas.openxmlformats.org/officeDocument/2006/relationships/image" Target="../media/image273.png"/><Relationship Id="rId4" Type="http://schemas.openxmlformats.org/officeDocument/2006/relationships/image" Target="../media/image274.png"/><Relationship Id="rId5" Type="http://schemas.openxmlformats.org/officeDocument/2006/relationships/image" Target="../media/image275.png"/><Relationship Id="rId6" Type="http://schemas.openxmlformats.org/officeDocument/2006/relationships/image" Target="../media/image276.png"/><Relationship Id="rId7" Type="http://schemas.openxmlformats.org/officeDocument/2006/relationships/image" Target="../media/image277.png"/><Relationship Id="rId8" Type="http://schemas.openxmlformats.org/officeDocument/2006/relationships/image" Target="../media/image278.png"/><Relationship Id="rId9" Type="http://schemas.openxmlformats.org/officeDocument/2006/relationships/image" Target="../media/image279.png"/><Relationship Id="rId10" Type="http://schemas.openxmlformats.org/officeDocument/2006/relationships/image" Target="../media/image280.png"/><Relationship Id="rId11" Type="http://schemas.openxmlformats.org/officeDocument/2006/relationships/image" Target="../media/image281.png"/><Relationship Id="rId12" Type="http://schemas.openxmlformats.org/officeDocument/2006/relationships/image" Target="../media/image282.png"/><Relationship Id="rId13" Type="http://schemas.openxmlformats.org/officeDocument/2006/relationships/image" Target="../media/image283.png"/><Relationship Id="rId14" Type="http://schemas.openxmlformats.org/officeDocument/2006/relationships/image" Target="../media/image284.png"/><Relationship Id="rId15" Type="http://schemas.openxmlformats.org/officeDocument/2006/relationships/image" Target="../media/image285.png"/><Relationship Id="rId16" Type="http://schemas.openxmlformats.org/officeDocument/2006/relationships/image" Target="../media/image286.png"/><Relationship Id="rId17" Type="http://schemas.openxmlformats.org/officeDocument/2006/relationships/image" Target="../media/image287.png"/><Relationship Id="rId18" Type="http://schemas.openxmlformats.org/officeDocument/2006/relationships/image" Target="../media/image288.png"/><Relationship Id="rId19" Type="http://schemas.openxmlformats.org/officeDocument/2006/relationships/image" Target="../media/image289.png"/><Relationship Id="rId20" Type="http://schemas.openxmlformats.org/officeDocument/2006/relationships/image" Target="../media/image290.png"/><Relationship Id="rId21" Type="http://schemas.openxmlformats.org/officeDocument/2006/relationships/image" Target="../media/image291.png"/><Relationship Id="rId22" Type="http://schemas.openxmlformats.org/officeDocument/2006/relationships/image" Target="../media/image292.png"/><Relationship Id="rId23" Type="http://schemas.openxmlformats.org/officeDocument/2006/relationships/image" Target="../media/image293.png"/><Relationship Id="rId24" Type="http://schemas.openxmlformats.org/officeDocument/2006/relationships/image" Target="../media/image294.png"/><Relationship Id="rId25" Type="http://schemas.openxmlformats.org/officeDocument/2006/relationships/image" Target="../media/image295.png"/><Relationship Id="rId26" Type="http://schemas.openxmlformats.org/officeDocument/2006/relationships/image" Target="../media/image296.png"/><Relationship Id="rId27" Type="http://schemas.openxmlformats.org/officeDocument/2006/relationships/image" Target="../media/image297.png"/><Relationship Id="rId28" Type="http://schemas.openxmlformats.org/officeDocument/2006/relationships/image" Target="../media/image298.png"/><Relationship Id="rId29" Type="http://schemas.openxmlformats.org/officeDocument/2006/relationships/image" Target="../media/image299.png"/><Relationship Id="rId30" Type="http://schemas.openxmlformats.org/officeDocument/2006/relationships/image" Target="../media/image300.png"/><Relationship Id="rId31" Type="http://schemas.openxmlformats.org/officeDocument/2006/relationships/image" Target="../media/image301.png"/><Relationship Id="rId32" Type="http://schemas.openxmlformats.org/officeDocument/2006/relationships/image" Target="../media/image302.png"/><Relationship Id="rId33" Type="http://schemas.openxmlformats.org/officeDocument/2006/relationships/image" Target="../media/image303.png"/><Relationship Id="rId34" Type="http://schemas.openxmlformats.org/officeDocument/2006/relationships/image" Target="../media/image304.png"/><Relationship Id="rId35" Type="http://schemas.openxmlformats.org/officeDocument/2006/relationships/image" Target="../media/image305.png"/><Relationship Id="rId36" Type="http://schemas.openxmlformats.org/officeDocument/2006/relationships/image" Target="../media/image306.png"/><Relationship Id="rId37" Type="http://schemas.openxmlformats.org/officeDocument/2006/relationships/image" Target="../media/image307.png"/><Relationship Id="rId38" Type="http://schemas.openxmlformats.org/officeDocument/2006/relationships/image" Target="../media/image308.png"/><Relationship Id="rId39" Type="http://schemas.openxmlformats.org/officeDocument/2006/relationships/image" Target="../media/image309.png"/><Relationship Id="rId40" Type="http://schemas.openxmlformats.org/officeDocument/2006/relationships/image" Target="../media/image310.png"/><Relationship Id="rId41" Type="http://schemas.openxmlformats.org/officeDocument/2006/relationships/image" Target="../media/image311.png"/><Relationship Id="rId42" Type="http://schemas.openxmlformats.org/officeDocument/2006/relationships/image" Target="../media/image312.png"/><Relationship Id="rId43" Type="http://schemas.openxmlformats.org/officeDocument/2006/relationships/image" Target="../media/image313.png"/><Relationship Id="rId44" Type="http://schemas.openxmlformats.org/officeDocument/2006/relationships/image" Target="../media/image314.png"/><Relationship Id="rId45" Type="http://schemas.openxmlformats.org/officeDocument/2006/relationships/image" Target="../media/image315.png"/><Relationship Id="rId46" Type="http://schemas.openxmlformats.org/officeDocument/2006/relationships/image" Target="../media/image316.png"/><Relationship Id="rId47" Type="http://schemas.openxmlformats.org/officeDocument/2006/relationships/image" Target="../media/image317.png"/><Relationship Id="rId48" Type="http://schemas.openxmlformats.org/officeDocument/2006/relationships/image" Target="../media/image318.png"/><Relationship Id="rId49" Type="http://schemas.openxmlformats.org/officeDocument/2006/relationships/image" Target="../media/image319.png"/><Relationship Id="rId50" Type="http://schemas.openxmlformats.org/officeDocument/2006/relationships/image" Target="../media/image320.png"/><Relationship Id="rId51" Type="http://schemas.openxmlformats.org/officeDocument/2006/relationships/image" Target="../media/image321.png"/><Relationship Id="rId52" Type="http://schemas.openxmlformats.org/officeDocument/2006/relationships/image" Target="../media/image322.png"/><Relationship Id="rId53" Type="http://schemas.openxmlformats.org/officeDocument/2006/relationships/image" Target="../media/image323.png"/><Relationship Id="rId54" Type="http://schemas.openxmlformats.org/officeDocument/2006/relationships/image" Target="../media/image324.png"/><Relationship Id="rId55" Type="http://schemas.openxmlformats.org/officeDocument/2006/relationships/image" Target="../media/image325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2.png"/><Relationship Id="rId3" Type="http://schemas.openxmlformats.org/officeDocument/2006/relationships/image" Target="../media/image326.png"/><Relationship Id="rId4" Type="http://schemas.openxmlformats.org/officeDocument/2006/relationships/image" Target="../media/image327.png"/><Relationship Id="rId5" Type="http://schemas.openxmlformats.org/officeDocument/2006/relationships/image" Target="../media/image328.png"/><Relationship Id="rId6" Type="http://schemas.openxmlformats.org/officeDocument/2006/relationships/image" Target="../media/image329.png"/><Relationship Id="rId7" Type="http://schemas.openxmlformats.org/officeDocument/2006/relationships/image" Target="../media/image330.png"/><Relationship Id="rId8" Type="http://schemas.openxmlformats.org/officeDocument/2006/relationships/image" Target="../media/image331.png"/><Relationship Id="rId9" Type="http://schemas.openxmlformats.org/officeDocument/2006/relationships/image" Target="../media/image332.png"/><Relationship Id="rId10" Type="http://schemas.openxmlformats.org/officeDocument/2006/relationships/image" Target="../media/image333.png"/><Relationship Id="rId11" Type="http://schemas.openxmlformats.org/officeDocument/2006/relationships/image" Target="../media/image334.png"/><Relationship Id="rId12" Type="http://schemas.openxmlformats.org/officeDocument/2006/relationships/image" Target="../media/image335.png"/><Relationship Id="rId13" Type="http://schemas.openxmlformats.org/officeDocument/2006/relationships/image" Target="../media/image336.png"/><Relationship Id="rId14" Type="http://schemas.openxmlformats.org/officeDocument/2006/relationships/image" Target="../media/image337.png"/><Relationship Id="rId15" Type="http://schemas.openxmlformats.org/officeDocument/2006/relationships/image" Target="../media/image338.png"/><Relationship Id="rId16" Type="http://schemas.openxmlformats.org/officeDocument/2006/relationships/image" Target="../media/image339.png"/><Relationship Id="rId17" Type="http://schemas.openxmlformats.org/officeDocument/2006/relationships/image" Target="../media/image340.png"/><Relationship Id="rId18" Type="http://schemas.openxmlformats.org/officeDocument/2006/relationships/image" Target="../media/image341.png"/><Relationship Id="rId19" Type="http://schemas.openxmlformats.org/officeDocument/2006/relationships/image" Target="../media/image342.png"/><Relationship Id="rId20" Type="http://schemas.openxmlformats.org/officeDocument/2006/relationships/image" Target="../media/image343.png"/><Relationship Id="rId21" Type="http://schemas.openxmlformats.org/officeDocument/2006/relationships/image" Target="../media/image344.png"/><Relationship Id="rId22" Type="http://schemas.openxmlformats.org/officeDocument/2006/relationships/image" Target="../media/image345.png"/><Relationship Id="rId23" Type="http://schemas.openxmlformats.org/officeDocument/2006/relationships/image" Target="../media/image346.png"/><Relationship Id="rId24" Type="http://schemas.openxmlformats.org/officeDocument/2006/relationships/image" Target="../media/image347.png"/><Relationship Id="rId25" Type="http://schemas.openxmlformats.org/officeDocument/2006/relationships/image" Target="../media/image348.png"/><Relationship Id="rId26" Type="http://schemas.openxmlformats.org/officeDocument/2006/relationships/image" Target="../media/image349.png"/><Relationship Id="rId27" Type="http://schemas.openxmlformats.org/officeDocument/2006/relationships/image" Target="../media/image350.png"/><Relationship Id="rId28" Type="http://schemas.openxmlformats.org/officeDocument/2006/relationships/image" Target="../media/image351.png"/><Relationship Id="rId29" Type="http://schemas.openxmlformats.org/officeDocument/2006/relationships/image" Target="../media/image352.png"/><Relationship Id="rId30" Type="http://schemas.openxmlformats.org/officeDocument/2006/relationships/image" Target="../media/image353.png"/><Relationship Id="rId31" Type="http://schemas.openxmlformats.org/officeDocument/2006/relationships/image" Target="../media/image354.png"/><Relationship Id="rId32" Type="http://schemas.openxmlformats.org/officeDocument/2006/relationships/image" Target="../media/image355.png"/><Relationship Id="rId33" Type="http://schemas.openxmlformats.org/officeDocument/2006/relationships/image" Target="../media/image356.png"/><Relationship Id="rId34" Type="http://schemas.openxmlformats.org/officeDocument/2006/relationships/image" Target="../media/image357.png"/><Relationship Id="rId35" Type="http://schemas.openxmlformats.org/officeDocument/2006/relationships/image" Target="../media/image358.png"/><Relationship Id="rId36" Type="http://schemas.openxmlformats.org/officeDocument/2006/relationships/image" Target="../media/image359.png"/><Relationship Id="rId37" Type="http://schemas.openxmlformats.org/officeDocument/2006/relationships/image" Target="../media/image360.png"/><Relationship Id="rId38" Type="http://schemas.openxmlformats.org/officeDocument/2006/relationships/image" Target="../media/image361.png"/><Relationship Id="rId39" Type="http://schemas.openxmlformats.org/officeDocument/2006/relationships/image" Target="../media/image362.png"/><Relationship Id="rId40" Type="http://schemas.openxmlformats.org/officeDocument/2006/relationships/image" Target="../media/image363.png"/><Relationship Id="rId41" Type="http://schemas.openxmlformats.org/officeDocument/2006/relationships/image" Target="../media/image364.png"/><Relationship Id="rId42" Type="http://schemas.openxmlformats.org/officeDocument/2006/relationships/image" Target="../media/image365.png"/><Relationship Id="rId43" Type="http://schemas.openxmlformats.org/officeDocument/2006/relationships/image" Target="../media/image366.png"/><Relationship Id="rId44" Type="http://schemas.openxmlformats.org/officeDocument/2006/relationships/image" Target="../media/image367.png"/><Relationship Id="rId45" Type="http://schemas.openxmlformats.org/officeDocument/2006/relationships/image" Target="../media/image36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5232" y="10465651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0" y="11308550"/>
                  </a:lnTo>
                  <a:lnTo>
                    <a:pt x="5232" y="11308550"/>
                  </a:lnTo>
                  <a:lnTo>
                    <a:pt x="5232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9009" y="3971397"/>
              <a:ext cx="11182613" cy="153628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3327" y="5898459"/>
              <a:ext cx="5967792" cy="32133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586" y="1833438"/>
            <a:ext cx="192119" cy="150611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837304" y="785316"/>
            <a:ext cx="6649012" cy="5444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30731" y="467004"/>
                  </a:moveTo>
                  <a:lnTo>
                    <a:pt x="1283309" y="467004"/>
                  </a:lnTo>
                  <a:lnTo>
                    <a:pt x="1283309" y="489445"/>
                  </a:lnTo>
                  <a:lnTo>
                    <a:pt x="1344282" y="489445"/>
                  </a:lnTo>
                  <a:lnTo>
                    <a:pt x="1344282" y="679094"/>
                  </a:lnTo>
                  <a:lnTo>
                    <a:pt x="1283309" y="679094"/>
                  </a:lnTo>
                  <a:lnTo>
                    <a:pt x="1283309" y="701548"/>
                  </a:lnTo>
                  <a:lnTo>
                    <a:pt x="1430731" y="701548"/>
                  </a:lnTo>
                  <a:lnTo>
                    <a:pt x="1430731" y="679094"/>
                  </a:lnTo>
                  <a:lnTo>
                    <a:pt x="1370088" y="679094"/>
                  </a:lnTo>
                  <a:lnTo>
                    <a:pt x="1370088" y="489445"/>
                  </a:lnTo>
                  <a:lnTo>
                    <a:pt x="1430731" y="489445"/>
                  </a:lnTo>
                  <a:lnTo>
                    <a:pt x="1430731" y="467004"/>
                  </a:lnTo>
                  <a:close/>
                </a:path>
                <a:path w="20104100" h="11308715">
                  <a:moveTo>
                    <a:pt x="1632991" y="467004"/>
                  </a:moveTo>
                  <a:lnTo>
                    <a:pt x="1609534" y="467004"/>
                  </a:lnTo>
                  <a:lnTo>
                    <a:pt x="1610194" y="657987"/>
                  </a:lnTo>
                  <a:lnTo>
                    <a:pt x="1531759" y="504863"/>
                  </a:lnTo>
                  <a:lnTo>
                    <a:pt x="1512366" y="467004"/>
                  </a:lnTo>
                  <a:lnTo>
                    <a:pt x="1482877" y="467004"/>
                  </a:lnTo>
                  <a:lnTo>
                    <a:pt x="1482877" y="701548"/>
                  </a:lnTo>
                  <a:lnTo>
                    <a:pt x="1506334" y="701548"/>
                  </a:lnTo>
                  <a:lnTo>
                    <a:pt x="1505661" y="504863"/>
                  </a:lnTo>
                  <a:lnTo>
                    <a:pt x="1606854" y="701548"/>
                  </a:lnTo>
                  <a:lnTo>
                    <a:pt x="1632991" y="701548"/>
                  </a:lnTo>
                  <a:lnTo>
                    <a:pt x="1632991" y="657987"/>
                  </a:lnTo>
                  <a:lnTo>
                    <a:pt x="1632991" y="467004"/>
                  </a:lnTo>
                  <a:close/>
                </a:path>
                <a:path w="20104100" h="11308715">
                  <a:moveTo>
                    <a:pt x="1849310" y="467004"/>
                  </a:moveTo>
                  <a:lnTo>
                    <a:pt x="1668373" y="467004"/>
                  </a:lnTo>
                  <a:lnTo>
                    <a:pt x="1668373" y="489445"/>
                  </a:lnTo>
                  <a:lnTo>
                    <a:pt x="1746110" y="489445"/>
                  </a:lnTo>
                  <a:lnTo>
                    <a:pt x="1746110" y="701548"/>
                  </a:lnTo>
                  <a:lnTo>
                    <a:pt x="1771904" y="701548"/>
                  </a:lnTo>
                  <a:lnTo>
                    <a:pt x="1771904" y="489445"/>
                  </a:lnTo>
                  <a:lnTo>
                    <a:pt x="1849310" y="489445"/>
                  </a:lnTo>
                  <a:lnTo>
                    <a:pt x="1849310" y="467004"/>
                  </a:lnTo>
                  <a:close/>
                </a:path>
                <a:path w="20104100" h="11308715">
                  <a:moveTo>
                    <a:pt x="2044852" y="701548"/>
                  </a:moveTo>
                  <a:lnTo>
                    <a:pt x="1993950" y="601357"/>
                  </a:lnTo>
                  <a:lnTo>
                    <a:pt x="1992249" y="598017"/>
                  </a:lnTo>
                  <a:lnTo>
                    <a:pt x="2002891" y="594055"/>
                  </a:lnTo>
                  <a:lnTo>
                    <a:pt x="2012353" y="588886"/>
                  </a:lnTo>
                  <a:lnTo>
                    <a:pt x="2020646" y="582498"/>
                  </a:lnTo>
                  <a:lnTo>
                    <a:pt x="2023059" y="579920"/>
                  </a:lnTo>
                  <a:lnTo>
                    <a:pt x="2027770" y="574890"/>
                  </a:lnTo>
                  <a:lnTo>
                    <a:pt x="2033485" y="566102"/>
                  </a:lnTo>
                  <a:lnTo>
                    <a:pt x="2037575" y="556463"/>
                  </a:lnTo>
                  <a:lnTo>
                    <a:pt x="2040026" y="545998"/>
                  </a:lnTo>
                  <a:lnTo>
                    <a:pt x="2040813" y="535025"/>
                  </a:lnTo>
                  <a:lnTo>
                    <a:pt x="2040839" y="534682"/>
                  </a:lnTo>
                  <a:lnTo>
                    <a:pt x="2040267" y="525157"/>
                  </a:lnTo>
                  <a:lnTo>
                    <a:pt x="2040255" y="524802"/>
                  </a:lnTo>
                  <a:lnTo>
                    <a:pt x="2038489" y="515581"/>
                  </a:lnTo>
                  <a:lnTo>
                    <a:pt x="2015032" y="481723"/>
                  </a:lnTo>
                  <a:lnTo>
                    <a:pt x="2015032" y="535025"/>
                  </a:lnTo>
                  <a:lnTo>
                    <a:pt x="2014156" y="544741"/>
                  </a:lnTo>
                  <a:lnTo>
                    <a:pt x="1984883" y="576910"/>
                  </a:lnTo>
                  <a:lnTo>
                    <a:pt x="1964105" y="579920"/>
                  </a:lnTo>
                  <a:lnTo>
                    <a:pt x="1919211" y="579920"/>
                  </a:lnTo>
                  <a:lnTo>
                    <a:pt x="1919211" y="489445"/>
                  </a:lnTo>
                  <a:lnTo>
                    <a:pt x="1964105" y="489445"/>
                  </a:lnTo>
                  <a:lnTo>
                    <a:pt x="2000961" y="501853"/>
                  </a:lnTo>
                  <a:lnTo>
                    <a:pt x="2015032" y="535025"/>
                  </a:lnTo>
                  <a:lnTo>
                    <a:pt x="2015032" y="481723"/>
                  </a:lnTo>
                  <a:lnTo>
                    <a:pt x="1976983" y="467550"/>
                  </a:lnTo>
                  <a:lnTo>
                    <a:pt x="1966112" y="467004"/>
                  </a:lnTo>
                  <a:lnTo>
                    <a:pt x="1893404" y="467004"/>
                  </a:lnTo>
                  <a:lnTo>
                    <a:pt x="1893404" y="701548"/>
                  </a:lnTo>
                  <a:lnTo>
                    <a:pt x="1919211" y="701548"/>
                  </a:lnTo>
                  <a:lnTo>
                    <a:pt x="1919211" y="601357"/>
                  </a:lnTo>
                  <a:lnTo>
                    <a:pt x="1966112" y="601357"/>
                  </a:lnTo>
                  <a:lnTo>
                    <a:pt x="2016379" y="701548"/>
                  </a:lnTo>
                  <a:lnTo>
                    <a:pt x="2044852" y="701548"/>
                  </a:lnTo>
                  <a:close/>
                </a:path>
                <a:path w="20104100" h="11308715">
                  <a:moveTo>
                    <a:pt x="2248789" y="584276"/>
                  </a:moveTo>
                  <a:lnTo>
                    <a:pt x="2241804" y="532752"/>
                  </a:lnTo>
                  <a:lnTo>
                    <a:pt x="2222652" y="495236"/>
                  </a:lnTo>
                  <a:lnTo>
                    <a:pt x="2222652" y="584276"/>
                  </a:lnTo>
                  <a:lnTo>
                    <a:pt x="2222119" y="599122"/>
                  </a:lnTo>
                  <a:lnTo>
                    <a:pt x="2214270" y="636879"/>
                  </a:lnTo>
                  <a:lnTo>
                    <a:pt x="2192159" y="670382"/>
                  </a:lnTo>
                  <a:lnTo>
                    <a:pt x="2160663" y="681774"/>
                  </a:lnTo>
                  <a:lnTo>
                    <a:pt x="2152154" y="681062"/>
                  </a:lnTo>
                  <a:lnTo>
                    <a:pt x="2116518" y="656145"/>
                  </a:lnTo>
                  <a:lnTo>
                    <a:pt x="2100681" y="612838"/>
                  </a:lnTo>
                  <a:lnTo>
                    <a:pt x="2098675" y="584276"/>
                  </a:lnTo>
                  <a:lnTo>
                    <a:pt x="2099170" y="569429"/>
                  </a:lnTo>
                  <a:lnTo>
                    <a:pt x="2106714" y="531672"/>
                  </a:lnTo>
                  <a:lnTo>
                    <a:pt x="2129167" y="498500"/>
                  </a:lnTo>
                  <a:lnTo>
                    <a:pt x="2160663" y="486765"/>
                  </a:lnTo>
                  <a:lnTo>
                    <a:pt x="2169160" y="487502"/>
                  </a:lnTo>
                  <a:lnTo>
                    <a:pt x="2204720" y="512483"/>
                  </a:lnTo>
                  <a:lnTo>
                    <a:pt x="2220557" y="555713"/>
                  </a:lnTo>
                  <a:lnTo>
                    <a:pt x="2222652" y="584276"/>
                  </a:lnTo>
                  <a:lnTo>
                    <a:pt x="2222652" y="495236"/>
                  </a:lnTo>
                  <a:lnTo>
                    <a:pt x="2183282" y="466839"/>
                  </a:lnTo>
                  <a:lnTo>
                    <a:pt x="2160663" y="463321"/>
                  </a:lnTo>
                  <a:lnTo>
                    <a:pt x="2149144" y="464197"/>
                  </a:lnTo>
                  <a:lnTo>
                    <a:pt x="2107527" y="485241"/>
                  </a:lnTo>
                  <a:lnTo>
                    <a:pt x="2084603" y="518604"/>
                  </a:lnTo>
                  <a:lnTo>
                    <a:pt x="2073287" y="565594"/>
                  </a:lnTo>
                  <a:lnTo>
                    <a:pt x="2072538" y="584276"/>
                  </a:lnTo>
                  <a:lnTo>
                    <a:pt x="2073287" y="602970"/>
                  </a:lnTo>
                  <a:lnTo>
                    <a:pt x="2084603" y="650278"/>
                  </a:lnTo>
                  <a:lnTo>
                    <a:pt x="2107527" y="683336"/>
                  </a:lnTo>
                  <a:lnTo>
                    <a:pt x="2149144" y="704354"/>
                  </a:lnTo>
                  <a:lnTo>
                    <a:pt x="2160663" y="705231"/>
                  </a:lnTo>
                  <a:lnTo>
                    <a:pt x="2172182" y="704354"/>
                  </a:lnTo>
                  <a:lnTo>
                    <a:pt x="2213775" y="683336"/>
                  </a:lnTo>
                  <a:lnTo>
                    <a:pt x="2215172" y="681774"/>
                  </a:lnTo>
                  <a:lnTo>
                    <a:pt x="2222309" y="673900"/>
                  </a:lnTo>
                  <a:lnTo>
                    <a:pt x="2241804" y="635977"/>
                  </a:lnTo>
                  <a:lnTo>
                    <a:pt x="2248014" y="602970"/>
                  </a:lnTo>
                  <a:lnTo>
                    <a:pt x="2248789" y="584276"/>
                  </a:lnTo>
                  <a:close/>
                </a:path>
                <a:path w="20104100" h="11308715">
                  <a:moveTo>
                    <a:pt x="2448014" y="584276"/>
                  </a:moveTo>
                  <a:lnTo>
                    <a:pt x="2441232" y="536905"/>
                  </a:lnTo>
                  <a:lnTo>
                    <a:pt x="2421877" y="499757"/>
                  </a:lnTo>
                  <a:lnTo>
                    <a:pt x="2421877" y="584276"/>
                  </a:lnTo>
                  <a:lnTo>
                    <a:pt x="2421344" y="598081"/>
                  </a:lnTo>
                  <a:lnTo>
                    <a:pt x="2408351" y="644194"/>
                  </a:lnTo>
                  <a:lnTo>
                    <a:pt x="2380170" y="672503"/>
                  </a:lnTo>
                  <a:lnTo>
                    <a:pt x="2351519" y="679094"/>
                  </a:lnTo>
                  <a:lnTo>
                    <a:pt x="2315997" y="679094"/>
                  </a:lnTo>
                  <a:lnTo>
                    <a:pt x="2315997" y="489445"/>
                  </a:lnTo>
                  <a:lnTo>
                    <a:pt x="2351519" y="489445"/>
                  </a:lnTo>
                  <a:lnTo>
                    <a:pt x="2388374" y="501510"/>
                  </a:lnTo>
                  <a:lnTo>
                    <a:pt x="2413177" y="534682"/>
                  </a:lnTo>
                  <a:lnTo>
                    <a:pt x="2421877" y="584276"/>
                  </a:lnTo>
                  <a:lnTo>
                    <a:pt x="2421877" y="499757"/>
                  </a:lnTo>
                  <a:lnTo>
                    <a:pt x="2392311" y="475488"/>
                  </a:lnTo>
                  <a:lnTo>
                    <a:pt x="2354872" y="467004"/>
                  </a:lnTo>
                  <a:lnTo>
                    <a:pt x="2290203" y="467004"/>
                  </a:lnTo>
                  <a:lnTo>
                    <a:pt x="2290203" y="701548"/>
                  </a:lnTo>
                  <a:lnTo>
                    <a:pt x="2354872" y="701548"/>
                  </a:lnTo>
                  <a:lnTo>
                    <a:pt x="2392311" y="693254"/>
                  </a:lnTo>
                  <a:lnTo>
                    <a:pt x="2412428" y="679094"/>
                  </a:lnTo>
                  <a:lnTo>
                    <a:pt x="2413089" y="678561"/>
                  </a:lnTo>
                  <a:lnTo>
                    <a:pt x="2435961" y="645261"/>
                  </a:lnTo>
                  <a:lnTo>
                    <a:pt x="2447264" y="601027"/>
                  </a:lnTo>
                  <a:lnTo>
                    <a:pt x="2448014" y="584276"/>
                  </a:lnTo>
                  <a:close/>
                </a:path>
                <a:path w="20104100" h="11308715">
                  <a:moveTo>
                    <a:pt x="2497175" y="2263051"/>
                  </a:moveTo>
                  <a:lnTo>
                    <a:pt x="2496426" y="2261044"/>
                  </a:lnTo>
                  <a:lnTo>
                    <a:pt x="2493403" y="2258022"/>
                  </a:lnTo>
                  <a:lnTo>
                    <a:pt x="2491143" y="2257272"/>
                  </a:lnTo>
                  <a:lnTo>
                    <a:pt x="2079002" y="2257272"/>
                  </a:lnTo>
                  <a:lnTo>
                    <a:pt x="2076500" y="2258022"/>
                  </a:lnTo>
                  <a:lnTo>
                    <a:pt x="2074989" y="2259533"/>
                  </a:lnTo>
                  <a:lnTo>
                    <a:pt x="2073986" y="2261044"/>
                  </a:lnTo>
                  <a:lnTo>
                    <a:pt x="2073478" y="2263051"/>
                  </a:lnTo>
                  <a:lnTo>
                    <a:pt x="2073478" y="2309799"/>
                  </a:lnTo>
                  <a:lnTo>
                    <a:pt x="2076500" y="2312301"/>
                  </a:lnTo>
                  <a:lnTo>
                    <a:pt x="2251900" y="2312301"/>
                  </a:lnTo>
                  <a:lnTo>
                    <a:pt x="2254415" y="2315070"/>
                  </a:lnTo>
                  <a:lnTo>
                    <a:pt x="2254415" y="2813405"/>
                  </a:lnTo>
                  <a:lnTo>
                    <a:pt x="2257437" y="2816669"/>
                  </a:lnTo>
                  <a:lnTo>
                    <a:pt x="2323782" y="2816669"/>
                  </a:lnTo>
                  <a:lnTo>
                    <a:pt x="2326792" y="2813405"/>
                  </a:lnTo>
                  <a:lnTo>
                    <a:pt x="2326792" y="2314816"/>
                  </a:lnTo>
                  <a:lnTo>
                    <a:pt x="2329561" y="2312301"/>
                  </a:lnTo>
                  <a:lnTo>
                    <a:pt x="2494153" y="2312301"/>
                  </a:lnTo>
                  <a:lnTo>
                    <a:pt x="2497175" y="2309799"/>
                  </a:lnTo>
                  <a:lnTo>
                    <a:pt x="2497175" y="2263051"/>
                  </a:lnTo>
                  <a:close/>
                </a:path>
                <a:path w="20104100" h="11308715">
                  <a:moveTo>
                    <a:pt x="2643238" y="467004"/>
                  </a:moveTo>
                  <a:lnTo>
                    <a:pt x="2617432" y="467004"/>
                  </a:lnTo>
                  <a:lnTo>
                    <a:pt x="2617432" y="617448"/>
                  </a:lnTo>
                  <a:lnTo>
                    <a:pt x="2616555" y="630415"/>
                  </a:lnTo>
                  <a:lnTo>
                    <a:pt x="2594330" y="671982"/>
                  </a:lnTo>
                  <a:lnTo>
                    <a:pt x="2562479" y="681774"/>
                  </a:lnTo>
                  <a:lnTo>
                    <a:pt x="2550541" y="680694"/>
                  </a:lnTo>
                  <a:lnTo>
                    <a:pt x="2515819" y="654888"/>
                  </a:lnTo>
                  <a:lnTo>
                    <a:pt x="2507526" y="617448"/>
                  </a:lnTo>
                  <a:lnTo>
                    <a:pt x="2507526" y="467004"/>
                  </a:lnTo>
                  <a:lnTo>
                    <a:pt x="2481732" y="467004"/>
                  </a:lnTo>
                  <a:lnTo>
                    <a:pt x="2481732" y="617448"/>
                  </a:lnTo>
                  <a:lnTo>
                    <a:pt x="2482342" y="630415"/>
                  </a:lnTo>
                  <a:lnTo>
                    <a:pt x="2496972" y="673341"/>
                  </a:lnTo>
                  <a:lnTo>
                    <a:pt x="2529052" y="699198"/>
                  </a:lnTo>
                  <a:lnTo>
                    <a:pt x="2562479" y="705231"/>
                  </a:lnTo>
                  <a:lnTo>
                    <a:pt x="2574455" y="704570"/>
                  </a:lnTo>
                  <a:lnTo>
                    <a:pt x="2613888" y="688581"/>
                  </a:lnTo>
                  <a:lnTo>
                    <a:pt x="2621102" y="681774"/>
                  </a:lnTo>
                  <a:lnTo>
                    <a:pt x="2621369" y="681532"/>
                  </a:lnTo>
                  <a:lnTo>
                    <a:pt x="2640723" y="642493"/>
                  </a:lnTo>
                  <a:lnTo>
                    <a:pt x="2643238" y="617448"/>
                  </a:lnTo>
                  <a:lnTo>
                    <a:pt x="2643238" y="467004"/>
                  </a:lnTo>
                  <a:close/>
                </a:path>
                <a:path w="20104100" h="11308715">
                  <a:moveTo>
                    <a:pt x="2840253" y="2614625"/>
                  </a:moveTo>
                  <a:lnTo>
                    <a:pt x="2839085" y="2589034"/>
                  </a:lnTo>
                  <a:lnTo>
                    <a:pt x="2839021" y="2587485"/>
                  </a:lnTo>
                  <a:lnTo>
                    <a:pt x="2838945" y="2585974"/>
                  </a:lnTo>
                  <a:lnTo>
                    <a:pt x="2827528" y="2527973"/>
                  </a:lnTo>
                  <a:lnTo>
                    <a:pt x="2805188" y="2482177"/>
                  </a:lnTo>
                  <a:lnTo>
                    <a:pt x="2776918" y="2450350"/>
                  </a:lnTo>
                  <a:lnTo>
                    <a:pt x="2776918" y="2578430"/>
                  </a:lnTo>
                  <a:lnTo>
                    <a:pt x="2776817" y="2583383"/>
                  </a:lnTo>
                  <a:lnTo>
                    <a:pt x="2776169" y="2585974"/>
                  </a:lnTo>
                  <a:lnTo>
                    <a:pt x="2774658" y="2587485"/>
                  </a:lnTo>
                  <a:lnTo>
                    <a:pt x="2773146" y="2588488"/>
                  </a:lnTo>
                  <a:lnTo>
                    <a:pt x="2769298" y="2589034"/>
                  </a:lnTo>
                  <a:lnTo>
                    <a:pt x="2534920" y="2589034"/>
                  </a:lnTo>
                  <a:lnTo>
                    <a:pt x="2542971" y="2539796"/>
                  </a:lnTo>
                  <a:lnTo>
                    <a:pt x="2566962" y="2496261"/>
                  </a:lnTo>
                  <a:lnTo>
                    <a:pt x="2606205" y="2465819"/>
                  </a:lnTo>
                  <a:lnTo>
                    <a:pt x="2660065" y="2454795"/>
                  </a:lnTo>
                  <a:lnTo>
                    <a:pt x="2677833" y="2455875"/>
                  </a:lnTo>
                  <a:lnTo>
                    <a:pt x="2722638" y="2472131"/>
                  </a:lnTo>
                  <a:lnTo>
                    <a:pt x="2755011" y="2504503"/>
                  </a:lnTo>
                  <a:lnTo>
                    <a:pt x="2773337" y="2547150"/>
                  </a:lnTo>
                  <a:lnTo>
                    <a:pt x="2776918" y="2578430"/>
                  </a:lnTo>
                  <a:lnTo>
                    <a:pt x="2776918" y="2450350"/>
                  </a:lnTo>
                  <a:lnTo>
                    <a:pt x="2733052" y="2423134"/>
                  </a:lnTo>
                  <a:lnTo>
                    <a:pt x="2685694" y="2411158"/>
                  </a:lnTo>
                  <a:lnTo>
                    <a:pt x="2686837" y="2411158"/>
                  </a:lnTo>
                  <a:lnTo>
                    <a:pt x="2658554" y="2409558"/>
                  </a:lnTo>
                  <a:lnTo>
                    <a:pt x="2632405" y="2411158"/>
                  </a:lnTo>
                  <a:lnTo>
                    <a:pt x="2607475" y="2415971"/>
                  </a:lnTo>
                  <a:lnTo>
                    <a:pt x="2561298" y="2435187"/>
                  </a:lnTo>
                  <a:lnTo>
                    <a:pt x="2522664" y="2466289"/>
                  </a:lnTo>
                  <a:lnTo>
                    <a:pt x="2492692" y="2508326"/>
                  </a:lnTo>
                  <a:lnTo>
                    <a:pt x="2474036" y="2559774"/>
                  </a:lnTo>
                  <a:lnTo>
                    <a:pt x="2469464" y="2588488"/>
                  </a:lnTo>
                  <a:lnTo>
                    <a:pt x="2469375" y="2589034"/>
                  </a:lnTo>
                  <a:lnTo>
                    <a:pt x="2467940" y="2618143"/>
                  </a:lnTo>
                  <a:lnTo>
                    <a:pt x="2467876" y="2621661"/>
                  </a:lnTo>
                  <a:lnTo>
                    <a:pt x="2469375" y="2649918"/>
                  </a:lnTo>
                  <a:lnTo>
                    <a:pt x="2474010" y="2677198"/>
                  </a:lnTo>
                  <a:lnTo>
                    <a:pt x="2474036" y="2677388"/>
                  </a:lnTo>
                  <a:lnTo>
                    <a:pt x="2492692" y="2726956"/>
                  </a:lnTo>
                  <a:lnTo>
                    <a:pt x="2522105" y="2767850"/>
                  </a:lnTo>
                  <a:lnTo>
                    <a:pt x="2560548" y="2798572"/>
                  </a:lnTo>
                  <a:lnTo>
                    <a:pt x="2606725" y="2817799"/>
                  </a:lnTo>
                  <a:lnTo>
                    <a:pt x="2659316" y="2824213"/>
                  </a:lnTo>
                  <a:lnTo>
                    <a:pt x="2677680" y="2823641"/>
                  </a:lnTo>
                  <a:lnTo>
                    <a:pt x="2727160" y="2815158"/>
                  </a:lnTo>
                  <a:lnTo>
                    <a:pt x="2769006" y="2796082"/>
                  </a:lnTo>
                  <a:lnTo>
                    <a:pt x="2805188" y="2765031"/>
                  </a:lnTo>
                  <a:lnTo>
                    <a:pt x="2826677" y="2737510"/>
                  </a:lnTo>
                  <a:lnTo>
                    <a:pt x="2830195" y="2732989"/>
                  </a:lnTo>
                  <a:lnTo>
                    <a:pt x="2793504" y="2711119"/>
                  </a:lnTo>
                  <a:lnTo>
                    <a:pt x="2788983" y="2709862"/>
                  </a:lnTo>
                  <a:lnTo>
                    <a:pt x="2787472" y="2710370"/>
                  </a:lnTo>
                  <a:lnTo>
                    <a:pt x="2786469" y="2710370"/>
                  </a:lnTo>
                  <a:lnTo>
                    <a:pt x="2784957" y="2711373"/>
                  </a:lnTo>
                  <a:lnTo>
                    <a:pt x="2782951" y="2713380"/>
                  </a:lnTo>
                  <a:lnTo>
                    <a:pt x="2771876" y="2728226"/>
                  </a:lnTo>
                  <a:lnTo>
                    <a:pt x="2759773" y="2741091"/>
                  </a:lnTo>
                  <a:lnTo>
                    <a:pt x="2717215" y="2767482"/>
                  </a:lnTo>
                  <a:lnTo>
                    <a:pt x="2665336" y="2775953"/>
                  </a:lnTo>
                  <a:lnTo>
                    <a:pt x="2647289" y="2774823"/>
                  </a:lnTo>
                  <a:lnTo>
                    <a:pt x="2598242" y="2757868"/>
                  </a:lnTo>
                  <a:lnTo>
                    <a:pt x="2560497" y="2723934"/>
                  </a:lnTo>
                  <a:lnTo>
                    <a:pt x="2537803" y="2677388"/>
                  </a:lnTo>
                  <a:lnTo>
                    <a:pt x="2537739" y="2677198"/>
                  </a:lnTo>
                  <a:lnTo>
                    <a:pt x="2534488" y="2659862"/>
                  </a:lnTo>
                  <a:lnTo>
                    <a:pt x="2533408" y="2641765"/>
                  </a:lnTo>
                  <a:lnTo>
                    <a:pt x="2533408" y="2638742"/>
                  </a:lnTo>
                  <a:lnTo>
                    <a:pt x="2533916" y="2636228"/>
                  </a:lnTo>
                  <a:lnTo>
                    <a:pt x="2534920" y="2634221"/>
                  </a:lnTo>
                  <a:lnTo>
                    <a:pt x="2536418" y="2631706"/>
                  </a:lnTo>
                  <a:lnTo>
                    <a:pt x="2538184" y="2630449"/>
                  </a:lnTo>
                  <a:lnTo>
                    <a:pt x="2834970" y="2630449"/>
                  </a:lnTo>
                  <a:lnTo>
                    <a:pt x="2838234" y="2628696"/>
                  </a:lnTo>
                  <a:lnTo>
                    <a:pt x="2838742" y="2625179"/>
                  </a:lnTo>
                  <a:lnTo>
                    <a:pt x="2839745" y="2621661"/>
                  </a:lnTo>
                  <a:lnTo>
                    <a:pt x="2840253" y="2618143"/>
                  </a:lnTo>
                  <a:lnTo>
                    <a:pt x="2840253" y="2614625"/>
                  </a:lnTo>
                  <a:close/>
                </a:path>
                <a:path w="20104100" h="11308715">
                  <a:moveTo>
                    <a:pt x="2849842" y="535355"/>
                  </a:moveTo>
                  <a:lnTo>
                    <a:pt x="2831414" y="496493"/>
                  </a:lnTo>
                  <a:lnTo>
                    <a:pt x="2793987" y="468210"/>
                  </a:lnTo>
                  <a:lnTo>
                    <a:pt x="2765399" y="463321"/>
                  </a:lnTo>
                  <a:lnTo>
                    <a:pt x="2753868" y="464197"/>
                  </a:lnTo>
                  <a:lnTo>
                    <a:pt x="2711932" y="485241"/>
                  </a:lnTo>
                  <a:lnTo>
                    <a:pt x="2689009" y="518604"/>
                  </a:lnTo>
                  <a:lnTo>
                    <a:pt x="2677388" y="565594"/>
                  </a:lnTo>
                  <a:lnTo>
                    <a:pt x="2676614" y="584276"/>
                  </a:lnTo>
                  <a:lnTo>
                    <a:pt x="2677388" y="602970"/>
                  </a:lnTo>
                  <a:lnTo>
                    <a:pt x="2689009" y="650278"/>
                  </a:lnTo>
                  <a:lnTo>
                    <a:pt x="2711932" y="683336"/>
                  </a:lnTo>
                  <a:lnTo>
                    <a:pt x="2753868" y="704354"/>
                  </a:lnTo>
                  <a:lnTo>
                    <a:pt x="2765399" y="705231"/>
                  </a:lnTo>
                  <a:lnTo>
                    <a:pt x="2775394" y="704710"/>
                  </a:lnTo>
                  <a:lnTo>
                    <a:pt x="2818180" y="686308"/>
                  </a:lnTo>
                  <a:lnTo>
                    <a:pt x="2822867" y="681774"/>
                  </a:lnTo>
                  <a:lnTo>
                    <a:pt x="2825089" y="679640"/>
                  </a:lnTo>
                  <a:lnTo>
                    <a:pt x="2846298" y="644042"/>
                  </a:lnTo>
                  <a:lnTo>
                    <a:pt x="2849842" y="633196"/>
                  </a:lnTo>
                  <a:lnTo>
                    <a:pt x="2825381" y="625487"/>
                  </a:lnTo>
                  <a:lnTo>
                    <a:pt x="2821419" y="638289"/>
                  </a:lnTo>
                  <a:lnTo>
                    <a:pt x="2816250" y="649528"/>
                  </a:lnTo>
                  <a:lnTo>
                    <a:pt x="2785008" y="678180"/>
                  </a:lnTo>
                  <a:lnTo>
                    <a:pt x="2765399" y="681774"/>
                  </a:lnTo>
                  <a:lnTo>
                    <a:pt x="2756878" y="681062"/>
                  </a:lnTo>
                  <a:lnTo>
                    <a:pt x="2720924" y="656145"/>
                  </a:lnTo>
                  <a:lnTo>
                    <a:pt x="2704833" y="612838"/>
                  </a:lnTo>
                  <a:lnTo>
                    <a:pt x="2702737" y="584276"/>
                  </a:lnTo>
                  <a:lnTo>
                    <a:pt x="2703271" y="569429"/>
                  </a:lnTo>
                  <a:lnTo>
                    <a:pt x="2711119" y="531672"/>
                  </a:lnTo>
                  <a:lnTo>
                    <a:pt x="2733573" y="498500"/>
                  </a:lnTo>
                  <a:lnTo>
                    <a:pt x="2765399" y="486765"/>
                  </a:lnTo>
                  <a:lnTo>
                    <a:pt x="2775496" y="487692"/>
                  </a:lnTo>
                  <a:lnTo>
                    <a:pt x="2809862" y="509511"/>
                  </a:lnTo>
                  <a:lnTo>
                    <a:pt x="2825369" y="543077"/>
                  </a:lnTo>
                  <a:lnTo>
                    <a:pt x="2849842" y="535355"/>
                  </a:lnTo>
                  <a:close/>
                </a:path>
                <a:path w="20104100" h="11308715">
                  <a:moveTo>
                    <a:pt x="3054769" y="467004"/>
                  </a:moveTo>
                  <a:lnTo>
                    <a:pt x="2873832" y="467004"/>
                  </a:lnTo>
                  <a:lnTo>
                    <a:pt x="2873832" y="489445"/>
                  </a:lnTo>
                  <a:lnTo>
                    <a:pt x="2951569" y="489445"/>
                  </a:lnTo>
                  <a:lnTo>
                    <a:pt x="2951569" y="701548"/>
                  </a:lnTo>
                  <a:lnTo>
                    <a:pt x="2977375" y="701548"/>
                  </a:lnTo>
                  <a:lnTo>
                    <a:pt x="2977375" y="489445"/>
                  </a:lnTo>
                  <a:lnTo>
                    <a:pt x="3054769" y="489445"/>
                  </a:lnTo>
                  <a:lnTo>
                    <a:pt x="3054769" y="467004"/>
                  </a:lnTo>
                  <a:close/>
                </a:path>
                <a:path w="20104100" h="11308715">
                  <a:moveTo>
                    <a:pt x="3214979" y="2538476"/>
                  </a:moveTo>
                  <a:lnTo>
                    <a:pt x="3213989" y="2520886"/>
                  </a:lnTo>
                  <a:lnTo>
                    <a:pt x="3213900" y="2519210"/>
                  </a:lnTo>
                  <a:lnTo>
                    <a:pt x="3210649" y="2501354"/>
                  </a:lnTo>
                  <a:lnTo>
                    <a:pt x="3188258" y="2456065"/>
                  </a:lnTo>
                  <a:lnTo>
                    <a:pt x="3147123" y="2425395"/>
                  </a:lnTo>
                  <a:lnTo>
                    <a:pt x="3109620" y="2413520"/>
                  </a:lnTo>
                  <a:lnTo>
                    <a:pt x="3063443" y="2409558"/>
                  </a:lnTo>
                  <a:lnTo>
                    <a:pt x="3034792" y="2410968"/>
                  </a:lnTo>
                  <a:lnTo>
                    <a:pt x="2984284" y="2422283"/>
                  </a:lnTo>
                  <a:lnTo>
                    <a:pt x="2943199" y="2444521"/>
                  </a:lnTo>
                  <a:lnTo>
                    <a:pt x="2911538" y="2475433"/>
                  </a:lnTo>
                  <a:lnTo>
                    <a:pt x="2896324" y="2500782"/>
                  </a:lnTo>
                  <a:lnTo>
                    <a:pt x="2896832" y="2502293"/>
                  </a:lnTo>
                  <a:lnTo>
                    <a:pt x="2944330" y="2520632"/>
                  </a:lnTo>
                  <a:lnTo>
                    <a:pt x="2946336" y="2520886"/>
                  </a:lnTo>
                  <a:lnTo>
                    <a:pt x="2947339" y="2520378"/>
                  </a:lnTo>
                  <a:lnTo>
                    <a:pt x="2948851" y="2519375"/>
                  </a:lnTo>
                  <a:lnTo>
                    <a:pt x="2950603" y="2517622"/>
                  </a:lnTo>
                  <a:lnTo>
                    <a:pt x="2952623" y="2515108"/>
                  </a:lnTo>
                  <a:lnTo>
                    <a:pt x="2963507" y="2500973"/>
                  </a:lnTo>
                  <a:lnTo>
                    <a:pt x="2975051" y="2488717"/>
                  </a:lnTo>
                  <a:lnTo>
                    <a:pt x="3014065" y="2463279"/>
                  </a:lnTo>
                  <a:lnTo>
                    <a:pt x="3060433" y="2454795"/>
                  </a:lnTo>
                  <a:lnTo>
                    <a:pt x="3080778" y="2456307"/>
                  </a:lnTo>
                  <a:lnTo>
                    <a:pt x="3128276" y="2478925"/>
                  </a:lnTo>
                  <a:lnTo>
                    <a:pt x="3152305" y="2523731"/>
                  </a:lnTo>
                  <a:lnTo>
                    <a:pt x="3153918" y="2542997"/>
                  </a:lnTo>
                  <a:lnTo>
                    <a:pt x="3153918" y="2567381"/>
                  </a:lnTo>
                  <a:lnTo>
                    <a:pt x="3153918" y="2616631"/>
                  </a:lnTo>
                  <a:lnTo>
                    <a:pt x="3153867" y="2688310"/>
                  </a:lnTo>
                  <a:lnTo>
                    <a:pt x="3139071" y="2724645"/>
                  </a:lnTo>
                  <a:lnTo>
                    <a:pt x="3109061" y="2753055"/>
                  </a:lnTo>
                  <a:lnTo>
                    <a:pt x="3067443" y="2772803"/>
                  </a:lnTo>
                  <a:lnTo>
                    <a:pt x="3032531" y="2777464"/>
                  </a:lnTo>
                  <a:lnTo>
                    <a:pt x="3013926" y="2776334"/>
                  </a:lnTo>
                  <a:lnTo>
                    <a:pt x="2969958" y="2759367"/>
                  </a:lnTo>
                  <a:lnTo>
                    <a:pt x="2948762" y="2723045"/>
                  </a:lnTo>
                  <a:lnTo>
                    <a:pt x="2947339" y="2707348"/>
                  </a:lnTo>
                  <a:lnTo>
                    <a:pt x="2947949" y="2697505"/>
                  </a:lnTo>
                  <a:lnTo>
                    <a:pt x="2969209" y="2657221"/>
                  </a:lnTo>
                  <a:lnTo>
                    <a:pt x="3006712" y="2634602"/>
                  </a:lnTo>
                  <a:lnTo>
                    <a:pt x="3045815" y="2623286"/>
                  </a:lnTo>
                  <a:lnTo>
                    <a:pt x="3093605" y="2617635"/>
                  </a:lnTo>
                  <a:lnTo>
                    <a:pt x="3143364" y="2613114"/>
                  </a:lnTo>
                  <a:lnTo>
                    <a:pt x="3150400" y="2612606"/>
                  </a:lnTo>
                  <a:lnTo>
                    <a:pt x="3153918" y="2616631"/>
                  </a:lnTo>
                  <a:lnTo>
                    <a:pt x="3153918" y="2567381"/>
                  </a:lnTo>
                  <a:lnTo>
                    <a:pt x="3083052" y="2579192"/>
                  </a:lnTo>
                  <a:lnTo>
                    <a:pt x="3051899" y="2581922"/>
                  </a:lnTo>
                  <a:lnTo>
                    <a:pt x="2997238" y="2592476"/>
                  </a:lnTo>
                  <a:lnTo>
                    <a:pt x="2952851" y="2609392"/>
                  </a:lnTo>
                  <a:lnTo>
                    <a:pt x="2919311" y="2632379"/>
                  </a:lnTo>
                  <a:lnTo>
                    <a:pt x="2889669" y="2677757"/>
                  </a:lnTo>
                  <a:lnTo>
                    <a:pt x="2884017" y="2714891"/>
                  </a:lnTo>
                  <a:lnTo>
                    <a:pt x="2885973" y="2736939"/>
                  </a:lnTo>
                  <a:lnTo>
                    <a:pt x="2902674" y="2777794"/>
                  </a:lnTo>
                  <a:lnTo>
                    <a:pt x="2935706" y="2807246"/>
                  </a:lnTo>
                  <a:lnTo>
                    <a:pt x="2982074" y="2822321"/>
                  </a:lnTo>
                  <a:lnTo>
                    <a:pt x="3009912" y="2824213"/>
                  </a:lnTo>
                  <a:lnTo>
                    <a:pt x="3029750" y="2823311"/>
                  </a:lnTo>
                  <a:lnTo>
                    <a:pt x="3083052" y="2809887"/>
                  </a:lnTo>
                  <a:lnTo>
                    <a:pt x="3129838" y="2781185"/>
                  </a:lnTo>
                  <a:lnTo>
                    <a:pt x="3133991" y="2777464"/>
                  </a:lnTo>
                  <a:lnTo>
                    <a:pt x="3144113" y="2768422"/>
                  </a:lnTo>
                  <a:lnTo>
                    <a:pt x="3150146" y="2762389"/>
                  </a:lnTo>
                  <a:lnTo>
                    <a:pt x="3153918" y="2762885"/>
                  </a:lnTo>
                  <a:lnTo>
                    <a:pt x="3155416" y="2769920"/>
                  </a:lnTo>
                  <a:lnTo>
                    <a:pt x="3156115" y="2801924"/>
                  </a:lnTo>
                  <a:lnTo>
                    <a:pt x="3156178" y="2804604"/>
                  </a:lnTo>
                  <a:lnTo>
                    <a:pt x="3163214" y="2816669"/>
                  </a:lnTo>
                  <a:lnTo>
                    <a:pt x="3208693" y="2816669"/>
                  </a:lnTo>
                  <a:lnTo>
                    <a:pt x="3211207" y="2815920"/>
                  </a:lnTo>
                  <a:lnTo>
                    <a:pt x="3214230" y="2812897"/>
                  </a:lnTo>
                  <a:lnTo>
                    <a:pt x="3214979" y="2809887"/>
                  </a:lnTo>
                  <a:lnTo>
                    <a:pt x="3214979" y="2762389"/>
                  </a:lnTo>
                  <a:lnTo>
                    <a:pt x="3214979" y="2612606"/>
                  </a:lnTo>
                  <a:lnTo>
                    <a:pt x="3214979" y="2538476"/>
                  </a:lnTo>
                  <a:close/>
                </a:path>
                <a:path w="20104100" h="11308715">
                  <a:moveTo>
                    <a:pt x="3238931" y="467004"/>
                  </a:moveTo>
                  <a:lnTo>
                    <a:pt x="3091497" y="467004"/>
                  </a:lnTo>
                  <a:lnTo>
                    <a:pt x="3091497" y="489445"/>
                  </a:lnTo>
                  <a:lnTo>
                    <a:pt x="3152483" y="489445"/>
                  </a:lnTo>
                  <a:lnTo>
                    <a:pt x="3152483" y="679094"/>
                  </a:lnTo>
                  <a:lnTo>
                    <a:pt x="3091497" y="679094"/>
                  </a:lnTo>
                  <a:lnTo>
                    <a:pt x="3091497" y="701548"/>
                  </a:lnTo>
                  <a:lnTo>
                    <a:pt x="3238931" y="701548"/>
                  </a:lnTo>
                  <a:lnTo>
                    <a:pt x="3238931" y="679094"/>
                  </a:lnTo>
                  <a:lnTo>
                    <a:pt x="3178276" y="679094"/>
                  </a:lnTo>
                  <a:lnTo>
                    <a:pt x="3178276" y="489445"/>
                  </a:lnTo>
                  <a:lnTo>
                    <a:pt x="3238931" y="489445"/>
                  </a:lnTo>
                  <a:lnTo>
                    <a:pt x="3238931" y="467004"/>
                  </a:lnTo>
                  <a:close/>
                </a:path>
                <a:path w="20104100" h="11308715">
                  <a:moveTo>
                    <a:pt x="3454247" y="584276"/>
                  </a:moveTo>
                  <a:lnTo>
                    <a:pt x="3447275" y="532752"/>
                  </a:lnTo>
                  <a:lnTo>
                    <a:pt x="3428111" y="495236"/>
                  </a:lnTo>
                  <a:lnTo>
                    <a:pt x="3428111" y="584276"/>
                  </a:lnTo>
                  <a:lnTo>
                    <a:pt x="3427590" y="599122"/>
                  </a:lnTo>
                  <a:lnTo>
                    <a:pt x="3419729" y="636879"/>
                  </a:lnTo>
                  <a:lnTo>
                    <a:pt x="3397618" y="670382"/>
                  </a:lnTo>
                  <a:lnTo>
                    <a:pt x="3366122" y="681774"/>
                  </a:lnTo>
                  <a:lnTo>
                    <a:pt x="3357613" y="681062"/>
                  </a:lnTo>
                  <a:lnTo>
                    <a:pt x="3321977" y="656145"/>
                  </a:lnTo>
                  <a:lnTo>
                    <a:pt x="3306140" y="612838"/>
                  </a:lnTo>
                  <a:lnTo>
                    <a:pt x="3304133" y="584276"/>
                  </a:lnTo>
                  <a:lnTo>
                    <a:pt x="3304641" y="569429"/>
                  </a:lnTo>
                  <a:lnTo>
                    <a:pt x="3312172" y="531672"/>
                  </a:lnTo>
                  <a:lnTo>
                    <a:pt x="3334626" y="498500"/>
                  </a:lnTo>
                  <a:lnTo>
                    <a:pt x="3366122" y="486765"/>
                  </a:lnTo>
                  <a:lnTo>
                    <a:pt x="3374618" y="487502"/>
                  </a:lnTo>
                  <a:lnTo>
                    <a:pt x="3410178" y="512483"/>
                  </a:lnTo>
                  <a:lnTo>
                    <a:pt x="3426015" y="555713"/>
                  </a:lnTo>
                  <a:lnTo>
                    <a:pt x="3428111" y="584276"/>
                  </a:lnTo>
                  <a:lnTo>
                    <a:pt x="3428111" y="495236"/>
                  </a:lnTo>
                  <a:lnTo>
                    <a:pt x="3388741" y="466839"/>
                  </a:lnTo>
                  <a:lnTo>
                    <a:pt x="3366122" y="463321"/>
                  </a:lnTo>
                  <a:lnTo>
                    <a:pt x="3354603" y="464197"/>
                  </a:lnTo>
                  <a:lnTo>
                    <a:pt x="3312998" y="485241"/>
                  </a:lnTo>
                  <a:lnTo>
                    <a:pt x="3290062" y="518604"/>
                  </a:lnTo>
                  <a:lnTo>
                    <a:pt x="3278746" y="565594"/>
                  </a:lnTo>
                  <a:lnTo>
                    <a:pt x="3277997" y="584276"/>
                  </a:lnTo>
                  <a:lnTo>
                    <a:pt x="3278746" y="602970"/>
                  </a:lnTo>
                  <a:lnTo>
                    <a:pt x="3290062" y="650278"/>
                  </a:lnTo>
                  <a:lnTo>
                    <a:pt x="3312998" y="683336"/>
                  </a:lnTo>
                  <a:lnTo>
                    <a:pt x="3354603" y="704354"/>
                  </a:lnTo>
                  <a:lnTo>
                    <a:pt x="3366122" y="705231"/>
                  </a:lnTo>
                  <a:lnTo>
                    <a:pt x="3377641" y="704354"/>
                  </a:lnTo>
                  <a:lnTo>
                    <a:pt x="3419233" y="683336"/>
                  </a:lnTo>
                  <a:lnTo>
                    <a:pt x="3420630" y="681774"/>
                  </a:lnTo>
                  <a:lnTo>
                    <a:pt x="3427768" y="673900"/>
                  </a:lnTo>
                  <a:lnTo>
                    <a:pt x="3447275" y="635977"/>
                  </a:lnTo>
                  <a:lnTo>
                    <a:pt x="3453473" y="602970"/>
                  </a:lnTo>
                  <a:lnTo>
                    <a:pt x="3454247" y="584276"/>
                  </a:lnTo>
                  <a:close/>
                </a:path>
                <a:path w="20104100" h="11308715">
                  <a:moveTo>
                    <a:pt x="3642093" y="467004"/>
                  </a:moveTo>
                  <a:lnTo>
                    <a:pt x="3618636" y="467004"/>
                  </a:lnTo>
                  <a:lnTo>
                    <a:pt x="3619296" y="657987"/>
                  </a:lnTo>
                  <a:lnTo>
                    <a:pt x="3540861" y="504863"/>
                  </a:lnTo>
                  <a:lnTo>
                    <a:pt x="3521468" y="467004"/>
                  </a:lnTo>
                  <a:lnTo>
                    <a:pt x="3491979" y="467004"/>
                  </a:lnTo>
                  <a:lnTo>
                    <a:pt x="3491979" y="701548"/>
                  </a:lnTo>
                  <a:lnTo>
                    <a:pt x="3515436" y="701548"/>
                  </a:lnTo>
                  <a:lnTo>
                    <a:pt x="3514763" y="504863"/>
                  </a:lnTo>
                  <a:lnTo>
                    <a:pt x="3615956" y="701548"/>
                  </a:lnTo>
                  <a:lnTo>
                    <a:pt x="3642093" y="701548"/>
                  </a:lnTo>
                  <a:lnTo>
                    <a:pt x="3642093" y="657987"/>
                  </a:lnTo>
                  <a:lnTo>
                    <a:pt x="3642093" y="467004"/>
                  </a:lnTo>
                  <a:close/>
                </a:path>
                <a:path w="20104100" h="11308715">
                  <a:moveTo>
                    <a:pt x="3883583" y="2812643"/>
                  </a:moveTo>
                  <a:lnTo>
                    <a:pt x="3883520" y="2524150"/>
                  </a:lnTo>
                  <a:lnTo>
                    <a:pt x="3876116" y="2477909"/>
                  </a:lnTo>
                  <a:lnTo>
                    <a:pt x="3867226" y="2459317"/>
                  </a:lnTo>
                  <a:lnTo>
                    <a:pt x="3866616" y="2458047"/>
                  </a:lnTo>
                  <a:lnTo>
                    <a:pt x="3853421" y="2441219"/>
                  </a:lnTo>
                  <a:lnTo>
                    <a:pt x="3836784" y="2427376"/>
                  </a:lnTo>
                  <a:lnTo>
                    <a:pt x="3817048" y="2417470"/>
                  </a:lnTo>
                  <a:lnTo>
                    <a:pt x="3794556" y="2411628"/>
                  </a:lnTo>
                  <a:lnTo>
                    <a:pt x="3795433" y="2411628"/>
                  </a:lnTo>
                  <a:lnTo>
                    <a:pt x="3768229" y="2409558"/>
                  </a:lnTo>
                  <a:lnTo>
                    <a:pt x="3755936" y="2410079"/>
                  </a:lnTo>
                  <a:lnTo>
                    <a:pt x="3743922" y="2411628"/>
                  </a:lnTo>
                  <a:lnTo>
                    <a:pt x="3698875" y="2427084"/>
                  </a:lnTo>
                  <a:lnTo>
                    <a:pt x="3666261" y="2447252"/>
                  </a:lnTo>
                  <a:lnTo>
                    <a:pt x="3631781" y="2474391"/>
                  </a:lnTo>
                  <a:lnTo>
                    <a:pt x="3629761" y="2476411"/>
                  </a:lnTo>
                  <a:lnTo>
                    <a:pt x="3627755" y="2477668"/>
                  </a:lnTo>
                  <a:lnTo>
                    <a:pt x="3623729" y="2478671"/>
                  </a:lnTo>
                  <a:lnTo>
                    <a:pt x="3622230" y="2477909"/>
                  </a:lnTo>
                  <a:lnTo>
                    <a:pt x="3621227" y="2475903"/>
                  </a:lnTo>
                  <a:lnTo>
                    <a:pt x="3615563" y="2463419"/>
                  </a:lnTo>
                  <a:lnTo>
                    <a:pt x="3612819" y="2459317"/>
                  </a:lnTo>
                  <a:lnTo>
                    <a:pt x="3585032" y="2429916"/>
                  </a:lnTo>
                  <a:lnTo>
                    <a:pt x="3535273" y="2410828"/>
                  </a:lnTo>
                  <a:lnTo>
                    <a:pt x="3514166" y="2409558"/>
                  </a:lnTo>
                  <a:lnTo>
                    <a:pt x="3500691" y="2410079"/>
                  </a:lnTo>
                  <a:lnTo>
                    <a:pt x="3501517" y="2410079"/>
                  </a:lnTo>
                  <a:lnTo>
                    <a:pt x="3488461" y="2411628"/>
                  </a:lnTo>
                  <a:lnTo>
                    <a:pt x="3489121" y="2411628"/>
                  </a:lnTo>
                  <a:lnTo>
                    <a:pt x="3478542" y="2413800"/>
                  </a:lnTo>
                  <a:lnTo>
                    <a:pt x="3467430" y="2417102"/>
                  </a:lnTo>
                  <a:lnTo>
                    <a:pt x="3425202" y="2438209"/>
                  </a:lnTo>
                  <a:lnTo>
                    <a:pt x="3392551" y="2461958"/>
                  </a:lnTo>
                  <a:lnTo>
                    <a:pt x="3378212" y="2473388"/>
                  </a:lnTo>
                  <a:lnTo>
                    <a:pt x="3376206" y="2474150"/>
                  </a:lnTo>
                  <a:lnTo>
                    <a:pt x="3374694" y="2473642"/>
                  </a:lnTo>
                  <a:lnTo>
                    <a:pt x="3373691" y="2473134"/>
                  </a:lnTo>
                  <a:lnTo>
                    <a:pt x="3373310" y="2471991"/>
                  </a:lnTo>
                  <a:lnTo>
                    <a:pt x="3373183" y="2419858"/>
                  </a:lnTo>
                  <a:lnTo>
                    <a:pt x="3370669" y="2417102"/>
                  </a:lnTo>
                  <a:lnTo>
                    <a:pt x="3314890" y="2417102"/>
                  </a:lnTo>
                  <a:lnTo>
                    <a:pt x="3312122" y="2420366"/>
                  </a:lnTo>
                  <a:lnTo>
                    <a:pt x="3312122" y="2813405"/>
                  </a:lnTo>
                  <a:lnTo>
                    <a:pt x="3315639" y="2816669"/>
                  </a:lnTo>
                  <a:lnTo>
                    <a:pt x="3371685" y="2816669"/>
                  </a:lnTo>
                  <a:lnTo>
                    <a:pt x="3375444" y="2812897"/>
                  </a:lnTo>
                  <a:lnTo>
                    <a:pt x="3375444" y="2520378"/>
                  </a:lnTo>
                  <a:lnTo>
                    <a:pt x="3391941" y="2505913"/>
                  </a:lnTo>
                  <a:lnTo>
                    <a:pt x="3407486" y="2493429"/>
                  </a:lnTo>
                  <a:lnTo>
                    <a:pt x="3422091" y="2482926"/>
                  </a:lnTo>
                  <a:lnTo>
                    <a:pt x="3435756" y="2474391"/>
                  </a:lnTo>
                  <a:lnTo>
                    <a:pt x="3436277" y="2474150"/>
                  </a:lnTo>
                  <a:lnTo>
                    <a:pt x="3449282" y="2467800"/>
                  </a:lnTo>
                  <a:lnTo>
                    <a:pt x="3463467" y="2463088"/>
                  </a:lnTo>
                  <a:lnTo>
                    <a:pt x="3478314" y="2460256"/>
                  </a:lnTo>
                  <a:lnTo>
                    <a:pt x="3493808" y="2459317"/>
                  </a:lnTo>
                  <a:lnTo>
                    <a:pt x="3511385" y="2460637"/>
                  </a:lnTo>
                  <a:lnTo>
                    <a:pt x="3548850" y="2480424"/>
                  </a:lnTo>
                  <a:lnTo>
                    <a:pt x="3565106" y="2520378"/>
                  </a:lnTo>
                  <a:lnTo>
                    <a:pt x="3566185" y="2537726"/>
                  </a:lnTo>
                  <a:lnTo>
                    <a:pt x="3566185" y="2809887"/>
                  </a:lnTo>
                  <a:lnTo>
                    <a:pt x="3566934" y="2812402"/>
                  </a:lnTo>
                  <a:lnTo>
                    <a:pt x="3568446" y="2814409"/>
                  </a:lnTo>
                  <a:lnTo>
                    <a:pt x="3570452" y="2815920"/>
                  </a:lnTo>
                  <a:lnTo>
                    <a:pt x="3572967" y="2816669"/>
                  </a:lnTo>
                  <a:lnTo>
                    <a:pt x="3625748" y="2816669"/>
                  </a:lnTo>
                  <a:lnTo>
                    <a:pt x="3629520" y="2812643"/>
                  </a:lnTo>
                  <a:lnTo>
                    <a:pt x="3629520" y="2528176"/>
                  </a:lnTo>
                  <a:lnTo>
                    <a:pt x="3630269" y="2524150"/>
                  </a:lnTo>
                  <a:lnTo>
                    <a:pt x="3631781" y="2521140"/>
                  </a:lnTo>
                  <a:lnTo>
                    <a:pt x="3633279" y="2517622"/>
                  </a:lnTo>
                  <a:lnTo>
                    <a:pt x="3636048" y="2514104"/>
                  </a:lnTo>
                  <a:lnTo>
                    <a:pt x="3668712" y="2487968"/>
                  </a:lnTo>
                  <a:lnTo>
                    <a:pt x="3683025" y="2478671"/>
                  </a:lnTo>
                  <a:lnTo>
                    <a:pt x="3686060" y="2476843"/>
                  </a:lnTo>
                  <a:lnTo>
                    <a:pt x="3725634" y="2461387"/>
                  </a:lnTo>
                  <a:lnTo>
                    <a:pt x="3747122" y="2459317"/>
                  </a:lnTo>
                  <a:lnTo>
                    <a:pt x="3764699" y="2460637"/>
                  </a:lnTo>
                  <a:lnTo>
                    <a:pt x="3802164" y="2480424"/>
                  </a:lnTo>
                  <a:lnTo>
                    <a:pt x="3819131" y="2520378"/>
                  </a:lnTo>
                  <a:lnTo>
                    <a:pt x="3820249" y="2537726"/>
                  </a:lnTo>
                  <a:lnTo>
                    <a:pt x="3820249" y="2809887"/>
                  </a:lnTo>
                  <a:lnTo>
                    <a:pt x="3821011" y="2812402"/>
                  </a:lnTo>
                  <a:lnTo>
                    <a:pt x="3822509" y="2814409"/>
                  </a:lnTo>
                  <a:lnTo>
                    <a:pt x="3824020" y="2815920"/>
                  </a:lnTo>
                  <a:lnTo>
                    <a:pt x="3826535" y="2816669"/>
                  </a:lnTo>
                  <a:lnTo>
                    <a:pt x="3879812" y="2816669"/>
                  </a:lnTo>
                  <a:lnTo>
                    <a:pt x="3883583" y="2812643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5232" y="10465651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0" y="11308550"/>
                  </a:lnTo>
                  <a:lnTo>
                    <a:pt x="5232" y="11308550"/>
                  </a:lnTo>
                  <a:lnTo>
                    <a:pt x="5232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1828202"/>
              <a:ext cx="192119" cy="150611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1822" y="3738105"/>
              <a:ext cx="3298328" cy="329832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3078" y="7763616"/>
              <a:ext cx="2242336" cy="24964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6171" y="3618785"/>
              <a:ext cx="3549630" cy="368989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2890" y="3738105"/>
              <a:ext cx="3371625" cy="331723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80794" y="7782526"/>
              <a:ext cx="2242336" cy="24964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7239" y="3624995"/>
              <a:ext cx="3622926" cy="370462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57255" y="3738105"/>
              <a:ext cx="3298328" cy="329832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38808" y="7763616"/>
              <a:ext cx="2935479" cy="58471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31604" y="3618785"/>
              <a:ext cx="3549630" cy="368989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528323" y="3738105"/>
              <a:ext cx="3298328" cy="329832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402672" y="3618785"/>
              <a:ext cx="3549630" cy="368989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73127" y="7763616"/>
              <a:ext cx="3019264" cy="2496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39786" y="536359"/>
                  </a:moveTo>
                  <a:lnTo>
                    <a:pt x="1425397" y="492429"/>
                  </a:lnTo>
                  <a:lnTo>
                    <a:pt x="1413979" y="481558"/>
                  </a:lnTo>
                  <a:lnTo>
                    <a:pt x="1413979" y="536359"/>
                  </a:lnTo>
                  <a:lnTo>
                    <a:pt x="1413141" y="546430"/>
                  </a:lnTo>
                  <a:lnTo>
                    <a:pt x="1383830" y="580174"/>
                  </a:lnTo>
                  <a:lnTo>
                    <a:pt x="1362049" y="583272"/>
                  </a:lnTo>
                  <a:lnTo>
                    <a:pt x="1314132" y="583272"/>
                  </a:lnTo>
                  <a:lnTo>
                    <a:pt x="1314132" y="489445"/>
                  </a:lnTo>
                  <a:lnTo>
                    <a:pt x="1362049" y="489445"/>
                  </a:lnTo>
                  <a:lnTo>
                    <a:pt x="1400238" y="502183"/>
                  </a:lnTo>
                  <a:lnTo>
                    <a:pt x="1413979" y="536359"/>
                  </a:lnTo>
                  <a:lnTo>
                    <a:pt x="1413979" y="481558"/>
                  </a:lnTo>
                  <a:lnTo>
                    <a:pt x="1376083" y="467550"/>
                  </a:lnTo>
                  <a:lnTo>
                    <a:pt x="1365059" y="467004"/>
                  </a:lnTo>
                  <a:lnTo>
                    <a:pt x="1288326" y="467004"/>
                  </a:lnTo>
                  <a:lnTo>
                    <a:pt x="1288326" y="701548"/>
                  </a:lnTo>
                  <a:lnTo>
                    <a:pt x="1314132" y="701548"/>
                  </a:lnTo>
                  <a:lnTo>
                    <a:pt x="1314132" y="605713"/>
                  </a:lnTo>
                  <a:lnTo>
                    <a:pt x="1365059" y="605713"/>
                  </a:lnTo>
                  <a:lnTo>
                    <a:pt x="1404594" y="597344"/>
                  </a:lnTo>
                  <a:lnTo>
                    <a:pt x="1434503" y="564692"/>
                  </a:lnTo>
                  <a:lnTo>
                    <a:pt x="1439151" y="546684"/>
                  </a:lnTo>
                  <a:lnTo>
                    <a:pt x="1439202" y="546430"/>
                  </a:lnTo>
                  <a:lnTo>
                    <a:pt x="1439786" y="536359"/>
                  </a:lnTo>
                  <a:close/>
                </a:path>
                <a:path w="20104100" h="11308715">
                  <a:moveTo>
                    <a:pt x="1643037" y="701548"/>
                  </a:moveTo>
                  <a:lnTo>
                    <a:pt x="1592135" y="601357"/>
                  </a:lnTo>
                  <a:lnTo>
                    <a:pt x="1590433" y="598017"/>
                  </a:lnTo>
                  <a:lnTo>
                    <a:pt x="1601076" y="594055"/>
                  </a:lnTo>
                  <a:lnTo>
                    <a:pt x="1610537" y="588886"/>
                  </a:lnTo>
                  <a:lnTo>
                    <a:pt x="1618830" y="582498"/>
                  </a:lnTo>
                  <a:lnTo>
                    <a:pt x="1621243" y="579920"/>
                  </a:lnTo>
                  <a:lnTo>
                    <a:pt x="1625955" y="574890"/>
                  </a:lnTo>
                  <a:lnTo>
                    <a:pt x="1638998" y="535025"/>
                  </a:lnTo>
                  <a:lnTo>
                    <a:pt x="1639011" y="534682"/>
                  </a:lnTo>
                  <a:lnTo>
                    <a:pt x="1638452" y="525157"/>
                  </a:lnTo>
                  <a:lnTo>
                    <a:pt x="1621967" y="489445"/>
                  </a:lnTo>
                  <a:lnTo>
                    <a:pt x="1618411" y="485762"/>
                  </a:lnTo>
                  <a:lnTo>
                    <a:pt x="1613217" y="481736"/>
                  </a:lnTo>
                  <a:lnTo>
                    <a:pt x="1613217" y="535025"/>
                  </a:lnTo>
                  <a:lnTo>
                    <a:pt x="1612341" y="544741"/>
                  </a:lnTo>
                  <a:lnTo>
                    <a:pt x="1583055" y="576910"/>
                  </a:lnTo>
                  <a:lnTo>
                    <a:pt x="1562290" y="579920"/>
                  </a:lnTo>
                  <a:lnTo>
                    <a:pt x="1517383" y="579920"/>
                  </a:lnTo>
                  <a:lnTo>
                    <a:pt x="1517383" y="489445"/>
                  </a:lnTo>
                  <a:lnTo>
                    <a:pt x="1562290" y="489445"/>
                  </a:lnTo>
                  <a:lnTo>
                    <a:pt x="1599145" y="501853"/>
                  </a:lnTo>
                  <a:lnTo>
                    <a:pt x="1612226" y="524802"/>
                  </a:lnTo>
                  <a:lnTo>
                    <a:pt x="1612341" y="525157"/>
                  </a:lnTo>
                  <a:lnTo>
                    <a:pt x="1613192" y="534682"/>
                  </a:lnTo>
                  <a:lnTo>
                    <a:pt x="1613217" y="535025"/>
                  </a:lnTo>
                  <a:lnTo>
                    <a:pt x="1613217" y="481736"/>
                  </a:lnTo>
                  <a:lnTo>
                    <a:pt x="1575168" y="467550"/>
                  </a:lnTo>
                  <a:lnTo>
                    <a:pt x="1564297" y="467004"/>
                  </a:lnTo>
                  <a:lnTo>
                    <a:pt x="1491589" y="467004"/>
                  </a:lnTo>
                  <a:lnTo>
                    <a:pt x="1491589" y="701548"/>
                  </a:lnTo>
                  <a:lnTo>
                    <a:pt x="1517383" y="701548"/>
                  </a:lnTo>
                  <a:lnTo>
                    <a:pt x="1517383" y="601357"/>
                  </a:lnTo>
                  <a:lnTo>
                    <a:pt x="1564297" y="601357"/>
                  </a:lnTo>
                  <a:lnTo>
                    <a:pt x="1614551" y="701548"/>
                  </a:lnTo>
                  <a:lnTo>
                    <a:pt x="1643037" y="701548"/>
                  </a:lnTo>
                  <a:close/>
                </a:path>
                <a:path w="20104100" h="11308715">
                  <a:moveTo>
                    <a:pt x="1846961" y="584276"/>
                  </a:moveTo>
                  <a:lnTo>
                    <a:pt x="1839988" y="532752"/>
                  </a:lnTo>
                  <a:lnTo>
                    <a:pt x="1820824" y="495223"/>
                  </a:lnTo>
                  <a:lnTo>
                    <a:pt x="1820824" y="584276"/>
                  </a:lnTo>
                  <a:lnTo>
                    <a:pt x="1820303" y="599122"/>
                  </a:lnTo>
                  <a:lnTo>
                    <a:pt x="1812455" y="636879"/>
                  </a:lnTo>
                  <a:lnTo>
                    <a:pt x="1790331" y="670382"/>
                  </a:lnTo>
                  <a:lnTo>
                    <a:pt x="1758835" y="681774"/>
                  </a:lnTo>
                  <a:lnTo>
                    <a:pt x="1750339" y="681062"/>
                  </a:lnTo>
                  <a:lnTo>
                    <a:pt x="1714690" y="656145"/>
                  </a:lnTo>
                  <a:lnTo>
                    <a:pt x="1698866" y="612838"/>
                  </a:lnTo>
                  <a:lnTo>
                    <a:pt x="1696847" y="584276"/>
                  </a:lnTo>
                  <a:lnTo>
                    <a:pt x="1697355" y="569429"/>
                  </a:lnTo>
                  <a:lnTo>
                    <a:pt x="1704898" y="531672"/>
                  </a:lnTo>
                  <a:lnTo>
                    <a:pt x="1727339" y="498500"/>
                  </a:lnTo>
                  <a:lnTo>
                    <a:pt x="1758835" y="486765"/>
                  </a:lnTo>
                  <a:lnTo>
                    <a:pt x="1767344" y="487502"/>
                  </a:lnTo>
                  <a:lnTo>
                    <a:pt x="1802904" y="512483"/>
                  </a:lnTo>
                  <a:lnTo>
                    <a:pt x="1818728" y="555713"/>
                  </a:lnTo>
                  <a:lnTo>
                    <a:pt x="1820824" y="584276"/>
                  </a:lnTo>
                  <a:lnTo>
                    <a:pt x="1820824" y="495223"/>
                  </a:lnTo>
                  <a:lnTo>
                    <a:pt x="1781454" y="466839"/>
                  </a:lnTo>
                  <a:lnTo>
                    <a:pt x="1758835" y="463321"/>
                  </a:lnTo>
                  <a:lnTo>
                    <a:pt x="1747316" y="464197"/>
                  </a:lnTo>
                  <a:lnTo>
                    <a:pt x="1705711" y="485241"/>
                  </a:lnTo>
                  <a:lnTo>
                    <a:pt x="1682775" y="518604"/>
                  </a:lnTo>
                  <a:lnTo>
                    <a:pt x="1671472" y="565594"/>
                  </a:lnTo>
                  <a:lnTo>
                    <a:pt x="1670723" y="584276"/>
                  </a:lnTo>
                  <a:lnTo>
                    <a:pt x="1671472" y="602970"/>
                  </a:lnTo>
                  <a:lnTo>
                    <a:pt x="1682775" y="650278"/>
                  </a:lnTo>
                  <a:lnTo>
                    <a:pt x="1705711" y="683336"/>
                  </a:lnTo>
                  <a:lnTo>
                    <a:pt x="1747316" y="704354"/>
                  </a:lnTo>
                  <a:lnTo>
                    <a:pt x="1758835" y="705231"/>
                  </a:lnTo>
                  <a:lnTo>
                    <a:pt x="1770354" y="704354"/>
                  </a:lnTo>
                  <a:lnTo>
                    <a:pt x="1811947" y="683336"/>
                  </a:lnTo>
                  <a:lnTo>
                    <a:pt x="1813356" y="681774"/>
                  </a:lnTo>
                  <a:lnTo>
                    <a:pt x="1820494" y="673900"/>
                  </a:lnTo>
                  <a:lnTo>
                    <a:pt x="1839988" y="635977"/>
                  </a:lnTo>
                  <a:lnTo>
                    <a:pt x="1846186" y="602970"/>
                  </a:lnTo>
                  <a:lnTo>
                    <a:pt x="1846961" y="584276"/>
                  </a:lnTo>
                  <a:close/>
                </a:path>
                <a:path w="20104100" h="11308715">
                  <a:moveTo>
                    <a:pt x="2042172" y="636549"/>
                  </a:moveTo>
                  <a:lnTo>
                    <a:pt x="2041321" y="626097"/>
                  </a:lnTo>
                  <a:lnTo>
                    <a:pt x="2038807" y="616775"/>
                  </a:lnTo>
                  <a:lnTo>
                    <a:pt x="2038743" y="616521"/>
                  </a:lnTo>
                  <a:lnTo>
                    <a:pt x="2016036" y="589711"/>
                  </a:lnTo>
                  <a:lnTo>
                    <a:pt x="2016036" y="634873"/>
                  </a:lnTo>
                  <a:lnTo>
                    <a:pt x="2015147" y="644563"/>
                  </a:lnTo>
                  <a:lnTo>
                    <a:pt x="1984883" y="676414"/>
                  </a:lnTo>
                  <a:lnTo>
                    <a:pt x="1963432" y="679437"/>
                  </a:lnTo>
                  <a:lnTo>
                    <a:pt x="1916861" y="679437"/>
                  </a:lnTo>
                  <a:lnTo>
                    <a:pt x="1916861" y="590638"/>
                  </a:lnTo>
                  <a:lnTo>
                    <a:pt x="1963432" y="590638"/>
                  </a:lnTo>
                  <a:lnTo>
                    <a:pt x="2001634" y="602703"/>
                  </a:lnTo>
                  <a:lnTo>
                    <a:pt x="2016036" y="634873"/>
                  </a:lnTo>
                  <a:lnTo>
                    <a:pt x="2016036" y="589711"/>
                  </a:lnTo>
                  <a:lnTo>
                    <a:pt x="2012518" y="587375"/>
                  </a:lnTo>
                  <a:lnTo>
                    <a:pt x="2002675" y="582866"/>
                  </a:lnTo>
                  <a:lnTo>
                    <a:pt x="1991575" y="579589"/>
                  </a:lnTo>
                  <a:lnTo>
                    <a:pt x="2000631" y="576237"/>
                  </a:lnTo>
                  <a:lnTo>
                    <a:pt x="2008670" y="571881"/>
                  </a:lnTo>
                  <a:lnTo>
                    <a:pt x="2011743" y="569531"/>
                  </a:lnTo>
                  <a:lnTo>
                    <a:pt x="2015705" y="566521"/>
                  </a:lnTo>
                  <a:lnTo>
                    <a:pt x="2033130" y="526643"/>
                  </a:lnTo>
                  <a:lnTo>
                    <a:pt x="2032584" y="517893"/>
                  </a:lnTo>
                  <a:lnTo>
                    <a:pt x="2030958" y="509727"/>
                  </a:lnTo>
                  <a:lnTo>
                    <a:pt x="2028228" y="502145"/>
                  </a:lnTo>
                  <a:lnTo>
                    <a:pt x="2024519" y="495338"/>
                  </a:lnTo>
                  <a:lnTo>
                    <a:pt x="2024418" y="495147"/>
                  </a:lnTo>
                  <a:lnTo>
                    <a:pt x="2019820" y="489115"/>
                  </a:lnTo>
                  <a:lnTo>
                    <a:pt x="2019604" y="488823"/>
                  </a:lnTo>
                  <a:lnTo>
                    <a:pt x="2013864" y="483247"/>
                  </a:lnTo>
                  <a:lnTo>
                    <a:pt x="2007336" y="478536"/>
                  </a:lnTo>
                  <a:lnTo>
                    <a:pt x="2007336" y="529323"/>
                  </a:lnTo>
                  <a:lnTo>
                    <a:pt x="2006536" y="538073"/>
                  </a:lnTo>
                  <a:lnTo>
                    <a:pt x="1979688" y="566851"/>
                  </a:lnTo>
                  <a:lnTo>
                    <a:pt x="1960422" y="569531"/>
                  </a:lnTo>
                  <a:lnTo>
                    <a:pt x="1916861" y="569531"/>
                  </a:lnTo>
                  <a:lnTo>
                    <a:pt x="1916861" y="489115"/>
                  </a:lnTo>
                  <a:lnTo>
                    <a:pt x="1960422" y="489115"/>
                  </a:lnTo>
                  <a:lnTo>
                    <a:pt x="2000173" y="506018"/>
                  </a:lnTo>
                  <a:lnTo>
                    <a:pt x="2007336" y="529323"/>
                  </a:lnTo>
                  <a:lnTo>
                    <a:pt x="2007336" y="478536"/>
                  </a:lnTo>
                  <a:lnTo>
                    <a:pt x="1962429" y="467004"/>
                  </a:lnTo>
                  <a:lnTo>
                    <a:pt x="1891068" y="467004"/>
                  </a:lnTo>
                  <a:lnTo>
                    <a:pt x="1891068" y="701548"/>
                  </a:lnTo>
                  <a:lnTo>
                    <a:pt x="1966112" y="701548"/>
                  </a:lnTo>
                  <a:lnTo>
                    <a:pt x="2006320" y="693508"/>
                  </a:lnTo>
                  <a:lnTo>
                    <a:pt x="2036902" y="663054"/>
                  </a:lnTo>
                  <a:lnTo>
                    <a:pt x="2041588" y="645972"/>
                  </a:lnTo>
                  <a:lnTo>
                    <a:pt x="2042172" y="636549"/>
                  </a:lnTo>
                  <a:close/>
                </a:path>
                <a:path w="20104100" h="11308715">
                  <a:moveTo>
                    <a:pt x="2241410" y="679094"/>
                  </a:moveTo>
                  <a:lnTo>
                    <a:pt x="2120785" y="679094"/>
                  </a:lnTo>
                  <a:lnTo>
                    <a:pt x="2120785" y="467004"/>
                  </a:lnTo>
                  <a:lnTo>
                    <a:pt x="2094992" y="467004"/>
                  </a:lnTo>
                  <a:lnTo>
                    <a:pt x="2094992" y="701548"/>
                  </a:lnTo>
                  <a:lnTo>
                    <a:pt x="2241410" y="701548"/>
                  </a:lnTo>
                  <a:lnTo>
                    <a:pt x="2241410" y="679094"/>
                  </a:lnTo>
                  <a:close/>
                </a:path>
                <a:path w="20104100" h="11308715">
                  <a:moveTo>
                    <a:pt x="2441651" y="679094"/>
                  </a:moveTo>
                  <a:lnTo>
                    <a:pt x="2319350" y="679094"/>
                  </a:lnTo>
                  <a:lnTo>
                    <a:pt x="2319350" y="594321"/>
                  </a:lnTo>
                  <a:lnTo>
                    <a:pt x="2399093" y="594321"/>
                  </a:lnTo>
                  <a:lnTo>
                    <a:pt x="2399093" y="571881"/>
                  </a:lnTo>
                  <a:lnTo>
                    <a:pt x="2319350" y="571881"/>
                  </a:lnTo>
                  <a:lnTo>
                    <a:pt x="2319350" y="489445"/>
                  </a:lnTo>
                  <a:lnTo>
                    <a:pt x="2440317" y="489445"/>
                  </a:lnTo>
                  <a:lnTo>
                    <a:pt x="2440317" y="467004"/>
                  </a:lnTo>
                  <a:lnTo>
                    <a:pt x="2293556" y="467004"/>
                  </a:lnTo>
                  <a:lnTo>
                    <a:pt x="2293556" y="701548"/>
                  </a:lnTo>
                  <a:lnTo>
                    <a:pt x="2441651" y="701548"/>
                  </a:lnTo>
                  <a:lnTo>
                    <a:pt x="2441651" y="679094"/>
                  </a:lnTo>
                  <a:close/>
                </a:path>
                <a:path w="20104100" h="11308715">
                  <a:moveTo>
                    <a:pt x="2643238" y="467004"/>
                  </a:moveTo>
                  <a:lnTo>
                    <a:pt x="2611399" y="467004"/>
                  </a:lnTo>
                  <a:lnTo>
                    <a:pt x="2562479" y="578916"/>
                  </a:lnTo>
                  <a:lnTo>
                    <a:pt x="2527477" y="498830"/>
                  </a:lnTo>
                  <a:lnTo>
                    <a:pt x="2513558" y="467004"/>
                  </a:lnTo>
                  <a:lnTo>
                    <a:pt x="2481732" y="467004"/>
                  </a:lnTo>
                  <a:lnTo>
                    <a:pt x="2481732" y="701548"/>
                  </a:lnTo>
                  <a:lnTo>
                    <a:pt x="2504846" y="701548"/>
                  </a:lnTo>
                  <a:lnTo>
                    <a:pt x="2504846" y="498830"/>
                  </a:lnTo>
                  <a:lnTo>
                    <a:pt x="2562148" y="631190"/>
                  </a:lnTo>
                  <a:lnTo>
                    <a:pt x="2584780" y="578916"/>
                  </a:lnTo>
                  <a:lnTo>
                    <a:pt x="2619438" y="498830"/>
                  </a:lnTo>
                  <a:lnTo>
                    <a:pt x="2619438" y="701548"/>
                  </a:lnTo>
                  <a:lnTo>
                    <a:pt x="2643238" y="701548"/>
                  </a:lnTo>
                  <a:lnTo>
                    <a:pt x="2643238" y="498830"/>
                  </a:lnTo>
                  <a:lnTo>
                    <a:pt x="2643238" y="467004"/>
                  </a:lnTo>
                  <a:close/>
                </a:path>
                <a:path w="20104100" h="11308715">
                  <a:moveTo>
                    <a:pt x="3050743" y="584276"/>
                  </a:moveTo>
                  <a:lnTo>
                    <a:pt x="3043961" y="536905"/>
                  </a:lnTo>
                  <a:lnTo>
                    <a:pt x="3024619" y="499757"/>
                  </a:lnTo>
                  <a:lnTo>
                    <a:pt x="3024619" y="584276"/>
                  </a:lnTo>
                  <a:lnTo>
                    <a:pt x="3024073" y="598081"/>
                  </a:lnTo>
                  <a:lnTo>
                    <a:pt x="3011081" y="644194"/>
                  </a:lnTo>
                  <a:lnTo>
                    <a:pt x="2982899" y="672503"/>
                  </a:lnTo>
                  <a:lnTo>
                    <a:pt x="2954248" y="679094"/>
                  </a:lnTo>
                  <a:lnTo>
                    <a:pt x="2918726" y="679094"/>
                  </a:lnTo>
                  <a:lnTo>
                    <a:pt x="2918726" y="489445"/>
                  </a:lnTo>
                  <a:lnTo>
                    <a:pt x="2954248" y="489445"/>
                  </a:lnTo>
                  <a:lnTo>
                    <a:pt x="2991104" y="501510"/>
                  </a:lnTo>
                  <a:lnTo>
                    <a:pt x="3015907" y="534682"/>
                  </a:lnTo>
                  <a:lnTo>
                    <a:pt x="3024619" y="584276"/>
                  </a:lnTo>
                  <a:lnTo>
                    <a:pt x="3024619" y="499757"/>
                  </a:lnTo>
                  <a:lnTo>
                    <a:pt x="2995041" y="475488"/>
                  </a:lnTo>
                  <a:lnTo>
                    <a:pt x="2957601" y="467004"/>
                  </a:lnTo>
                  <a:lnTo>
                    <a:pt x="2892933" y="467004"/>
                  </a:lnTo>
                  <a:lnTo>
                    <a:pt x="2892933" y="701548"/>
                  </a:lnTo>
                  <a:lnTo>
                    <a:pt x="2957601" y="701548"/>
                  </a:lnTo>
                  <a:lnTo>
                    <a:pt x="2995041" y="693254"/>
                  </a:lnTo>
                  <a:lnTo>
                    <a:pt x="3015157" y="679094"/>
                  </a:lnTo>
                  <a:lnTo>
                    <a:pt x="3015818" y="678561"/>
                  </a:lnTo>
                  <a:lnTo>
                    <a:pt x="3038691" y="645261"/>
                  </a:lnTo>
                  <a:lnTo>
                    <a:pt x="3049994" y="601027"/>
                  </a:lnTo>
                  <a:lnTo>
                    <a:pt x="3050743" y="584276"/>
                  </a:lnTo>
                  <a:close/>
                </a:path>
                <a:path w="20104100" h="11308715">
                  <a:moveTo>
                    <a:pt x="3253333" y="584276"/>
                  </a:moveTo>
                  <a:lnTo>
                    <a:pt x="3246361" y="532752"/>
                  </a:lnTo>
                  <a:lnTo>
                    <a:pt x="3227197" y="495223"/>
                  </a:lnTo>
                  <a:lnTo>
                    <a:pt x="3227197" y="584276"/>
                  </a:lnTo>
                  <a:lnTo>
                    <a:pt x="3226676" y="599122"/>
                  </a:lnTo>
                  <a:lnTo>
                    <a:pt x="3218827" y="636879"/>
                  </a:lnTo>
                  <a:lnTo>
                    <a:pt x="3196704" y="670382"/>
                  </a:lnTo>
                  <a:lnTo>
                    <a:pt x="3165208" y="681774"/>
                  </a:lnTo>
                  <a:lnTo>
                    <a:pt x="3156712" y="681062"/>
                  </a:lnTo>
                  <a:lnTo>
                    <a:pt x="3121063" y="656145"/>
                  </a:lnTo>
                  <a:lnTo>
                    <a:pt x="3105239" y="612838"/>
                  </a:lnTo>
                  <a:lnTo>
                    <a:pt x="3103219" y="584276"/>
                  </a:lnTo>
                  <a:lnTo>
                    <a:pt x="3103727" y="569429"/>
                  </a:lnTo>
                  <a:lnTo>
                    <a:pt x="3111271" y="531672"/>
                  </a:lnTo>
                  <a:lnTo>
                    <a:pt x="3133712" y="498500"/>
                  </a:lnTo>
                  <a:lnTo>
                    <a:pt x="3165208" y="486765"/>
                  </a:lnTo>
                  <a:lnTo>
                    <a:pt x="3173717" y="487502"/>
                  </a:lnTo>
                  <a:lnTo>
                    <a:pt x="3209277" y="512483"/>
                  </a:lnTo>
                  <a:lnTo>
                    <a:pt x="3225101" y="555713"/>
                  </a:lnTo>
                  <a:lnTo>
                    <a:pt x="3227197" y="584276"/>
                  </a:lnTo>
                  <a:lnTo>
                    <a:pt x="3227197" y="495223"/>
                  </a:lnTo>
                  <a:lnTo>
                    <a:pt x="3226866" y="494728"/>
                  </a:lnTo>
                  <a:lnTo>
                    <a:pt x="3219691" y="486765"/>
                  </a:lnTo>
                  <a:lnTo>
                    <a:pt x="3218319" y="485241"/>
                  </a:lnTo>
                  <a:lnTo>
                    <a:pt x="3176727" y="464197"/>
                  </a:lnTo>
                  <a:lnTo>
                    <a:pt x="3165208" y="463321"/>
                  </a:lnTo>
                  <a:lnTo>
                    <a:pt x="3153689" y="464197"/>
                  </a:lnTo>
                  <a:lnTo>
                    <a:pt x="3112084" y="485241"/>
                  </a:lnTo>
                  <a:lnTo>
                    <a:pt x="3089148" y="518604"/>
                  </a:lnTo>
                  <a:lnTo>
                    <a:pt x="3077845" y="565594"/>
                  </a:lnTo>
                  <a:lnTo>
                    <a:pt x="3077083" y="584276"/>
                  </a:lnTo>
                  <a:lnTo>
                    <a:pt x="3077845" y="602970"/>
                  </a:lnTo>
                  <a:lnTo>
                    <a:pt x="3089148" y="650278"/>
                  </a:lnTo>
                  <a:lnTo>
                    <a:pt x="3112084" y="683336"/>
                  </a:lnTo>
                  <a:lnTo>
                    <a:pt x="3153689" y="704354"/>
                  </a:lnTo>
                  <a:lnTo>
                    <a:pt x="3165208" y="705231"/>
                  </a:lnTo>
                  <a:lnTo>
                    <a:pt x="3176727" y="704354"/>
                  </a:lnTo>
                  <a:lnTo>
                    <a:pt x="3218319" y="683336"/>
                  </a:lnTo>
                  <a:lnTo>
                    <a:pt x="3219729" y="681774"/>
                  </a:lnTo>
                  <a:lnTo>
                    <a:pt x="3226866" y="673900"/>
                  </a:lnTo>
                  <a:lnTo>
                    <a:pt x="3246361" y="635977"/>
                  </a:lnTo>
                  <a:lnTo>
                    <a:pt x="3252559" y="602970"/>
                  </a:lnTo>
                  <a:lnTo>
                    <a:pt x="3253333" y="584276"/>
                  </a:lnTo>
                  <a:close/>
                </a:path>
                <a:path w="20104100" h="11308715">
                  <a:moveTo>
                    <a:pt x="3446869" y="467004"/>
                  </a:moveTo>
                  <a:lnTo>
                    <a:pt x="3415042" y="467004"/>
                  </a:lnTo>
                  <a:lnTo>
                    <a:pt x="3366122" y="578916"/>
                  </a:lnTo>
                  <a:lnTo>
                    <a:pt x="3331121" y="498830"/>
                  </a:lnTo>
                  <a:lnTo>
                    <a:pt x="3317202" y="467004"/>
                  </a:lnTo>
                  <a:lnTo>
                    <a:pt x="3285375" y="467004"/>
                  </a:lnTo>
                  <a:lnTo>
                    <a:pt x="3285375" y="701548"/>
                  </a:lnTo>
                  <a:lnTo>
                    <a:pt x="3308489" y="701548"/>
                  </a:lnTo>
                  <a:lnTo>
                    <a:pt x="3308489" y="498830"/>
                  </a:lnTo>
                  <a:lnTo>
                    <a:pt x="3365792" y="631190"/>
                  </a:lnTo>
                  <a:lnTo>
                    <a:pt x="3388410" y="578916"/>
                  </a:lnTo>
                  <a:lnTo>
                    <a:pt x="3423081" y="498830"/>
                  </a:lnTo>
                  <a:lnTo>
                    <a:pt x="3423081" y="701548"/>
                  </a:lnTo>
                  <a:lnTo>
                    <a:pt x="3446869" y="701548"/>
                  </a:lnTo>
                  <a:lnTo>
                    <a:pt x="3446869" y="498830"/>
                  </a:lnTo>
                  <a:lnTo>
                    <a:pt x="3446869" y="467004"/>
                  </a:lnTo>
                  <a:close/>
                </a:path>
                <a:path w="20104100" h="11308715">
                  <a:moveTo>
                    <a:pt x="3662197" y="701548"/>
                  </a:moveTo>
                  <a:lnTo>
                    <a:pt x="3640163" y="636206"/>
                  </a:lnTo>
                  <a:lnTo>
                    <a:pt x="3633266" y="615772"/>
                  </a:lnTo>
                  <a:lnTo>
                    <a:pt x="3606901" y="537578"/>
                  </a:lnTo>
                  <a:lnTo>
                    <a:pt x="3606901" y="615772"/>
                  </a:lnTo>
                  <a:lnTo>
                    <a:pt x="3526155" y="615772"/>
                  </a:lnTo>
                  <a:lnTo>
                    <a:pt x="3566363" y="491794"/>
                  </a:lnTo>
                  <a:lnTo>
                    <a:pt x="3606901" y="615772"/>
                  </a:lnTo>
                  <a:lnTo>
                    <a:pt x="3606901" y="537578"/>
                  </a:lnTo>
                  <a:lnTo>
                    <a:pt x="3591471" y="491794"/>
                  </a:lnTo>
                  <a:lnTo>
                    <a:pt x="3583114" y="467004"/>
                  </a:lnTo>
                  <a:lnTo>
                    <a:pt x="3550615" y="467004"/>
                  </a:lnTo>
                  <a:lnTo>
                    <a:pt x="3471875" y="701548"/>
                  </a:lnTo>
                  <a:lnTo>
                    <a:pt x="3498342" y="701548"/>
                  </a:lnTo>
                  <a:lnTo>
                    <a:pt x="3519449" y="636206"/>
                  </a:lnTo>
                  <a:lnTo>
                    <a:pt x="3613607" y="636206"/>
                  </a:lnTo>
                  <a:lnTo>
                    <a:pt x="3635044" y="701548"/>
                  </a:lnTo>
                  <a:lnTo>
                    <a:pt x="3662197" y="701548"/>
                  </a:lnTo>
                  <a:close/>
                </a:path>
                <a:path w="20104100" h="11308715">
                  <a:moveTo>
                    <a:pt x="3841661" y="467004"/>
                  </a:moveTo>
                  <a:lnTo>
                    <a:pt x="3694226" y="467004"/>
                  </a:lnTo>
                  <a:lnTo>
                    <a:pt x="3694226" y="489445"/>
                  </a:lnTo>
                  <a:lnTo>
                    <a:pt x="3755212" y="489445"/>
                  </a:lnTo>
                  <a:lnTo>
                    <a:pt x="3755212" y="679094"/>
                  </a:lnTo>
                  <a:lnTo>
                    <a:pt x="3694226" y="679094"/>
                  </a:lnTo>
                  <a:lnTo>
                    <a:pt x="3694226" y="701548"/>
                  </a:lnTo>
                  <a:lnTo>
                    <a:pt x="3841661" y="701548"/>
                  </a:lnTo>
                  <a:lnTo>
                    <a:pt x="3841661" y="679094"/>
                  </a:lnTo>
                  <a:lnTo>
                    <a:pt x="3781006" y="679094"/>
                  </a:lnTo>
                  <a:lnTo>
                    <a:pt x="3781006" y="489445"/>
                  </a:lnTo>
                  <a:lnTo>
                    <a:pt x="3841661" y="489445"/>
                  </a:lnTo>
                  <a:lnTo>
                    <a:pt x="3841661" y="467004"/>
                  </a:lnTo>
                  <a:close/>
                </a:path>
                <a:path w="20104100" h="11308715">
                  <a:moveTo>
                    <a:pt x="4043908" y="467004"/>
                  </a:moveTo>
                  <a:lnTo>
                    <a:pt x="4020451" y="467004"/>
                  </a:lnTo>
                  <a:lnTo>
                    <a:pt x="4021124" y="657987"/>
                  </a:lnTo>
                  <a:lnTo>
                    <a:pt x="3942677" y="504863"/>
                  </a:lnTo>
                  <a:lnTo>
                    <a:pt x="3923284" y="467004"/>
                  </a:lnTo>
                  <a:lnTo>
                    <a:pt x="3893794" y="467004"/>
                  </a:lnTo>
                  <a:lnTo>
                    <a:pt x="3893794" y="701548"/>
                  </a:lnTo>
                  <a:lnTo>
                    <a:pt x="3917251" y="701548"/>
                  </a:lnTo>
                  <a:lnTo>
                    <a:pt x="3916578" y="504863"/>
                  </a:lnTo>
                  <a:lnTo>
                    <a:pt x="4017772" y="701548"/>
                  </a:lnTo>
                  <a:lnTo>
                    <a:pt x="4043908" y="701548"/>
                  </a:lnTo>
                  <a:lnTo>
                    <a:pt x="4043908" y="657987"/>
                  </a:lnTo>
                  <a:lnTo>
                    <a:pt x="4043908" y="467004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9873" y="2257271"/>
              <a:ext cx="11412400" cy="160229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1828202"/>
              <a:ext cx="192119" cy="150611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47183" y="5007540"/>
              <a:ext cx="349250" cy="249554"/>
            </a:xfrm>
            <a:custGeom>
              <a:avLst/>
              <a:gdLst/>
              <a:ahLst/>
              <a:cxnLst/>
              <a:rect l="l" t="t" r="r" b="b"/>
              <a:pathLst>
                <a:path w="349250" h="249554">
                  <a:moveTo>
                    <a:pt x="67683" y="0"/>
                  </a:moveTo>
                  <a:lnTo>
                    <a:pt x="66566" y="558"/>
                  </a:lnTo>
                  <a:lnTo>
                    <a:pt x="65673" y="1898"/>
                  </a:lnTo>
                  <a:lnTo>
                    <a:pt x="64779" y="3015"/>
                  </a:lnTo>
                  <a:lnTo>
                    <a:pt x="64301" y="4355"/>
                  </a:lnTo>
                  <a:lnTo>
                    <a:pt x="64221" y="4579"/>
                  </a:lnTo>
                  <a:lnTo>
                    <a:pt x="63998" y="6589"/>
                  </a:lnTo>
                  <a:lnTo>
                    <a:pt x="28815" y="240802"/>
                  </a:lnTo>
                  <a:lnTo>
                    <a:pt x="28815" y="243259"/>
                  </a:lnTo>
                  <a:lnTo>
                    <a:pt x="29374" y="244934"/>
                  </a:lnTo>
                  <a:lnTo>
                    <a:pt x="30491" y="245828"/>
                  </a:lnTo>
                  <a:lnTo>
                    <a:pt x="31831" y="246498"/>
                  </a:lnTo>
                  <a:lnTo>
                    <a:pt x="33841" y="246945"/>
                  </a:lnTo>
                  <a:lnTo>
                    <a:pt x="36522" y="247168"/>
                  </a:lnTo>
                  <a:lnTo>
                    <a:pt x="51042" y="249290"/>
                  </a:lnTo>
                  <a:lnTo>
                    <a:pt x="53052" y="248844"/>
                  </a:lnTo>
                  <a:lnTo>
                    <a:pt x="53946" y="247503"/>
                  </a:lnTo>
                  <a:lnTo>
                    <a:pt x="55062" y="246163"/>
                  </a:lnTo>
                  <a:lnTo>
                    <a:pt x="55844" y="243929"/>
                  </a:lnTo>
                  <a:lnTo>
                    <a:pt x="56291" y="240802"/>
                  </a:lnTo>
                  <a:lnTo>
                    <a:pt x="90803" y="7929"/>
                  </a:lnTo>
                  <a:lnTo>
                    <a:pt x="91222" y="4579"/>
                  </a:lnTo>
                  <a:lnTo>
                    <a:pt x="91250" y="4355"/>
                  </a:lnTo>
                  <a:lnTo>
                    <a:pt x="89686" y="2345"/>
                  </a:lnTo>
                  <a:lnTo>
                    <a:pt x="86112" y="1898"/>
                  </a:lnTo>
                  <a:lnTo>
                    <a:pt x="69024" y="223"/>
                  </a:lnTo>
                  <a:lnTo>
                    <a:pt x="67683" y="0"/>
                  </a:lnTo>
                  <a:close/>
                </a:path>
                <a:path w="349250" h="249554">
                  <a:moveTo>
                    <a:pt x="140728" y="0"/>
                  </a:moveTo>
                  <a:lnTo>
                    <a:pt x="139611" y="558"/>
                  </a:lnTo>
                  <a:lnTo>
                    <a:pt x="138718" y="1898"/>
                  </a:lnTo>
                  <a:lnTo>
                    <a:pt x="137824" y="3015"/>
                  </a:lnTo>
                  <a:lnTo>
                    <a:pt x="137346" y="4355"/>
                  </a:lnTo>
                  <a:lnTo>
                    <a:pt x="137266" y="4579"/>
                  </a:lnTo>
                  <a:lnTo>
                    <a:pt x="137042" y="6589"/>
                  </a:lnTo>
                  <a:lnTo>
                    <a:pt x="101860" y="240802"/>
                  </a:lnTo>
                  <a:lnTo>
                    <a:pt x="101860" y="243259"/>
                  </a:lnTo>
                  <a:lnTo>
                    <a:pt x="109567" y="247168"/>
                  </a:lnTo>
                  <a:lnTo>
                    <a:pt x="124086" y="249290"/>
                  </a:lnTo>
                  <a:lnTo>
                    <a:pt x="126097" y="248844"/>
                  </a:lnTo>
                  <a:lnTo>
                    <a:pt x="126990" y="247503"/>
                  </a:lnTo>
                  <a:lnTo>
                    <a:pt x="128107" y="246163"/>
                  </a:lnTo>
                  <a:lnTo>
                    <a:pt x="128889" y="243929"/>
                  </a:lnTo>
                  <a:lnTo>
                    <a:pt x="129336" y="240802"/>
                  </a:lnTo>
                  <a:lnTo>
                    <a:pt x="163848" y="7929"/>
                  </a:lnTo>
                  <a:lnTo>
                    <a:pt x="164267" y="4579"/>
                  </a:lnTo>
                  <a:lnTo>
                    <a:pt x="164295" y="4355"/>
                  </a:lnTo>
                  <a:lnTo>
                    <a:pt x="162731" y="2345"/>
                  </a:lnTo>
                  <a:lnTo>
                    <a:pt x="159157" y="1898"/>
                  </a:lnTo>
                  <a:lnTo>
                    <a:pt x="142068" y="223"/>
                  </a:lnTo>
                  <a:lnTo>
                    <a:pt x="140728" y="0"/>
                  </a:lnTo>
                  <a:close/>
                </a:path>
                <a:path w="349250" h="249554">
                  <a:moveTo>
                    <a:pt x="43160" y="145307"/>
                  </a:moveTo>
                  <a:lnTo>
                    <a:pt x="1675" y="145307"/>
                  </a:lnTo>
                  <a:lnTo>
                    <a:pt x="0" y="147318"/>
                  </a:lnTo>
                  <a:lnTo>
                    <a:pt x="0" y="167534"/>
                  </a:lnTo>
                  <a:lnTo>
                    <a:pt x="446" y="169321"/>
                  </a:lnTo>
                  <a:lnTo>
                    <a:pt x="1340" y="170438"/>
                  </a:lnTo>
                  <a:lnTo>
                    <a:pt x="2457" y="171331"/>
                  </a:lnTo>
                  <a:lnTo>
                    <a:pt x="4355" y="171778"/>
                  </a:lnTo>
                  <a:lnTo>
                    <a:pt x="39184" y="171778"/>
                  </a:lnTo>
                  <a:lnTo>
                    <a:pt x="43160" y="145307"/>
                  </a:lnTo>
                  <a:close/>
                </a:path>
                <a:path w="349250" h="249554">
                  <a:moveTo>
                    <a:pt x="116205" y="145307"/>
                  </a:moveTo>
                  <a:lnTo>
                    <a:pt x="70443" y="145307"/>
                  </a:lnTo>
                  <a:lnTo>
                    <a:pt x="66587" y="171331"/>
                  </a:lnTo>
                  <a:lnTo>
                    <a:pt x="66520" y="171778"/>
                  </a:lnTo>
                  <a:lnTo>
                    <a:pt x="112229" y="171778"/>
                  </a:lnTo>
                  <a:lnTo>
                    <a:pt x="116205" y="145307"/>
                  </a:lnTo>
                  <a:close/>
                </a:path>
                <a:path w="349250" h="249554">
                  <a:moveTo>
                    <a:pt x="178591" y="145307"/>
                  </a:moveTo>
                  <a:lnTo>
                    <a:pt x="143488" y="145307"/>
                  </a:lnTo>
                  <a:lnTo>
                    <a:pt x="139632" y="171331"/>
                  </a:lnTo>
                  <a:lnTo>
                    <a:pt x="139565" y="171778"/>
                  </a:lnTo>
                  <a:lnTo>
                    <a:pt x="177251" y="171778"/>
                  </a:lnTo>
                  <a:lnTo>
                    <a:pt x="180266" y="169321"/>
                  </a:lnTo>
                  <a:lnTo>
                    <a:pt x="180266" y="147095"/>
                  </a:lnTo>
                  <a:lnTo>
                    <a:pt x="178591" y="145307"/>
                  </a:lnTo>
                  <a:close/>
                </a:path>
                <a:path w="349250" h="249554">
                  <a:moveTo>
                    <a:pt x="53730" y="74943"/>
                  </a:moveTo>
                  <a:lnTo>
                    <a:pt x="12732" y="74943"/>
                  </a:lnTo>
                  <a:lnTo>
                    <a:pt x="11057" y="76954"/>
                  </a:lnTo>
                  <a:lnTo>
                    <a:pt x="11057" y="97169"/>
                  </a:lnTo>
                  <a:lnTo>
                    <a:pt x="11504" y="98956"/>
                  </a:lnTo>
                  <a:lnTo>
                    <a:pt x="12397" y="100073"/>
                  </a:lnTo>
                  <a:lnTo>
                    <a:pt x="13514" y="100967"/>
                  </a:lnTo>
                  <a:lnTo>
                    <a:pt x="15413" y="101414"/>
                  </a:lnTo>
                  <a:lnTo>
                    <a:pt x="49754" y="101414"/>
                  </a:lnTo>
                  <a:lnTo>
                    <a:pt x="53730" y="74943"/>
                  </a:lnTo>
                  <a:close/>
                </a:path>
                <a:path w="349250" h="249554">
                  <a:moveTo>
                    <a:pt x="126775" y="74943"/>
                  </a:moveTo>
                  <a:lnTo>
                    <a:pt x="80871" y="74943"/>
                  </a:lnTo>
                  <a:lnTo>
                    <a:pt x="77015" y="100967"/>
                  </a:lnTo>
                  <a:lnTo>
                    <a:pt x="76949" y="101414"/>
                  </a:lnTo>
                  <a:lnTo>
                    <a:pt x="122798" y="101414"/>
                  </a:lnTo>
                  <a:lnTo>
                    <a:pt x="126775" y="74943"/>
                  </a:lnTo>
                  <a:close/>
                </a:path>
                <a:path w="349250" h="249554">
                  <a:moveTo>
                    <a:pt x="189648" y="74943"/>
                  </a:moveTo>
                  <a:lnTo>
                    <a:pt x="153916" y="74943"/>
                  </a:lnTo>
                  <a:lnTo>
                    <a:pt x="150060" y="100967"/>
                  </a:lnTo>
                  <a:lnTo>
                    <a:pt x="149993" y="101414"/>
                  </a:lnTo>
                  <a:lnTo>
                    <a:pt x="188308" y="101414"/>
                  </a:lnTo>
                  <a:lnTo>
                    <a:pt x="191323" y="98956"/>
                  </a:lnTo>
                  <a:lnTo>
                    <a:pt x="191324" y="76730"/>
                  </a:lnTo>
                  <a:lnTo>
                    <a:pt x="189648" y="74943"/>
                  </a:lnTo>
                  <a:close/>
                </a:path>
                <a:path w="349250" h="249554">
                  <a:moveTo>
                    <a:pt x="346976" y="205620"/>
                  </a:moveTo>
                  <a:lnTo>
                    <a:pt x="205465" y="205620"/>
                  </a:lnTo>
                  <a:lnTo>
                    <a:pt x="203567" y="207295"/>
                  </a:lnTo>
                  <a:lnTo>
                    <a:pt x="203567" y="246945"/>
                  </a:lnTo>
                  <a:lnTo>
                    <a:pt x="205689" y="248844"/>
                  </a:lnTo>
                  <a:lnTo>
                    <a:pt x="344742" y="248844"/>
                  </a:lnTo>
                  <a:lnTo>
                    <a:pt x="346417" y="248285"/>
                  </a:lnTo>
                  <a:lnTo>
                    <a:pt x="347311" y="247168"/>
                  </a:lnTo>
                  <a:lnTo>
                    <a:pt x="348428" y="245828"/>
                  </a:lnTo>
                  <a:lnTo>
                    <a:pt x="348986" y="244488"/>
                  </a:lnTo>
                  <a:lnTo>
                    <a:pt x="348986" y="207295"/>
                  </a:lnTo>
                  <a:lnTo>
                    <a:pt x="346976" y="205620"/>
                  </a:lnTo>
                  <a:close/>
                </a:path>
                <a:path w="349250" h="249554">
                  <a:moveTo>
                    <a:pt x="306433" y="57966"/>
                  </a:moveTo>
                  <a:lnTo>
                    <a:pt x="246232" y="57966"/>
                  </a:lnTo>
                  <a:lnTo>
                    <a:pt x="247796" y="59195"/>
                  </a:lnTo>
                  <a:lnTo>
                    <a:pt x="247796" y="204838"/>
                  </a:lnTo>
                  <a:lnTo>
                    <a:pt x="246567" y="205620"/>
                  </a:lnTo>
                  <a:lnTo>
                    <a:pt x="307438" y="205620"/>
                  </a:lnTo>
                  <a:lnTo>
                    <a:pt x="306433" y="204503"/>
                  </a:lnTo>
                  <a:lnTo>
                    <a:pt x="306433" y="57966"/>
                  </a:lnTo>
                  <a:close/>
                </a:path>
                <a:path w="349250" h="249554">
                  <a:moveTo>
                    <a:pt x="304757" y="223"/>
                  </a:moveTo>
                  <a:lnTo>
                    <a:pt x="275606" y="223"/>
                  </a:lnTo>
                  <a:lnTo>
                    <a:pt x="273373" y="558"/>
                  </a:lnTo>
                  <a:lnTo>
                    <a:pt x="271585" y="1228"/>
                  </a:lnTo>
                  <a:lnTo>
                    <a:pt x="269798" y="1675"/>
                  </a:lnTo>
                  <a:lnTo>
                    <a:pt x="208258" y="32054"/>
                  </a:lnTo>
                  <a:lnTo>
                    <a:pt x="203232" y="37639"/>
                  </a:lnTo>
                  <a:lnTo>
                    <a:pt x="203232" y="67572"/>
                  </a:lnTo>
                  <a:lnTo>
                    <a:pt x="205689" y="69694"/>
                  </a:lnTo>
                  <a:lnTo>
                    <a:pt x="210603" y="68577"/>
                  </a:lnTo>
                  <a:lnTo>
                    <a:pt x="243105" y="58860"/>
                  </a:lnTo>
                  <a:lnTo>
                    <a:pt x="246232" y="57966"/>
                  </a:lnTo>
                  <a:lnTo>
                    <a:pt x="306433" y="57966"/>
                  </a:lnTo>
                  <a:lnTo>
                    <a:pt x="306433" y="2233"/>
                  </a:lnTo>
                  <a:lnTo>
                    <a:pt x="304757" y="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8523" y="5656958"/>
              <a:ext cx="4999402" cy="15290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183122" y="5004413"/>
              <a:ext cx="391795" cy="252729"/>
            </a:xfrm>
            <a:custGeom>
              <a:avLst/>
              <a:gdLst/>
              <a:ahLst/>
              <a:cxnLst/>
              <a:rect l="l" t="t" r="r" b="b"/>
              <a:pathLst>
                <a:path w="391795" h="252729">
                  <a:moveTo>
                    <a:pt x="67683" y="3127"/>
                  </a:moveTo>
                  <a:lnTo>
                    <a:pt x="66566" y="3685"/>
                  </a:lnTo>
                  <a:lnTo>
                    <a:pt x="65673" y="5026"/>
                  </a:lnTo>
                  <a:lnTo>
                    <a:pt x="64779" y="6142"/>
                  </a:lnTo>
                  <a:lnTo>
                    <a:pt x="64301" y="7483"/>
                  </a:lnTo>
                  <a:lnTo>
                    <a:pt x="64221" y="7706"/>
                  </a:lnTo>
                  <a:lnTo>
                    <a:pt x="63998" y="9716"/>
                  </a:lnTo>
                  <a:lnTo>
                    <a:pt x="28815" y="243929"/>
                  </a:lnTo>
                  <a:lnTo>
                    <a:pt x="28815" y="246386"/>
                  </a:lnTo>
                  <a:lnTo>
                    <a:pt x="29374" y="248062"/>
                  </a:lnTo>
                  <a:lnTo>
                    <a:pt x="30491" y="248955"/>
                  </a:lnTo>
                  <a:lnTo>
                    <a:pt x="31831" y="249625"/>
                  </a:lnTo>
                  <a:lnTo>
                    <a:pt x="33841" y="250072"/>
                  </a:lnTo>
                  <a:lnTo>
                    <a:pt x="36522" y="250296"/>
                  </a:lnTo>
                  <a:lnTo>
                    <a:pt x="51042" y="252418"/>
                  </a:lnTo>
                  <a:lnTo>
                    <a:pt x="53052" y="251971"/>
                  </a:lnTo>
                  <a:lnTo>
                    <a:pt x="53946" y="250631"/>
                  </a:lnTo>
                  <a:lnTo>
                    <a:pt x="55062" y="249290"/>
                  </a:lnTo>
                  <a:lnTo>
                    <a:pt x="55844" y="247057"/>
                  </a:lnTo>
                  <a:lnTo>
                    <a:pt x="56291" y="243929"/>
                  </a:lnTo>
                  <a:lnTo>
                    <a:pt x="90803" y="11057"/>
                  </a:lnTo>
                  <a:lnTo>
                    <a:pt x="91222" y="7706"/>
                  </a:lnTo>
                  <a:lnTo>
                    <a:pt x="91250" y="7483"/>
                  </a:lnTo>
                  <a:lnTo>
                    <a:pt x="89686" y="5472"/>
                  </a:lnTo>
                  <a:lnTo>
                    <a:pt x="86112" y="5026"/>
                  </a:lnTo>
                  <a:lnTo>
                    <a:pt x="69024" y="3350"/>
                  </a:lnTo>
                  <a:lnTo>
                    <a:pt x="67683" y="3127"/>
                  </a:lnTo>
                  <a:close/>
                </a:path>
                <a:path w="391795" h="252729">
                  <a:moveTo>
                    <a:pt x="140728" y="3127"/>
                  </a:moveTo>
                  <a:lnTo>
                    <a:pt x="139611" y="3685"/>
                  </a:lnTo>
                  <a:lnTo>
                    <a:pt x="138718" y="5026"/>
                  </a:lnTo>
                  <a:lnTo>
                    <a:pt x="137824" y="6142"/>
                  </a:lnTo>
                  <a:lnTo>
                    <a:pt x="137346" y="7483"/>
                  </a:lnTo>
                  <a:lnTo>
                    <a:pt x="137266" y="7706"/>
                  </a:lnTo>
                  <a:lnTo>
                    <a:pt x="137042" y="9716"/>
                  </a:lnTo>
                  <a:lnTo>
                    <a:pt x="101860" y="243929"/>
                  </a:lnTo>
                  <a:lnTo>
                    <a:pt x="101860" y="246386"/>
                  </a:lnTo>
                  <a:lnTo>
                    <a:pt x="109567" y="250296"/>
                  </a:lnTo>
                  <a:lnTo>
                    <a:pt x="124086" y="252418"/>
                  </a:lnTo>
                  <a:lnTo>
                    <a:pt x="126097" y="251971"/>
                  </a:lnTo>
                  <a:lnTo>
                    <a:pt x="126990" y="250631"/>
                  </a:lnTo>
                  <a:lnTo>
                    <a:pt x="128107" y="249290"/>
                  </a:lnTo>
                  <a:lnTo>
                    <a:pt x="128889" y="247057"/>
                  </a:lnTo>
                  <a:lnTo>
                    <a:pt x="129336" y="243929"/>
                  </a:lnTo>
                  <a:lnTo>
                    <a:pt x="163848" y="11057"/>
                  </a:lnTo>
                  <a:lnTo>
                    <a:pt x="164267" y="7706"/>
                  </a:lnTo>
                  <a:lnTo>
                    <a:pt x="164295" y="7483"/>
                  </a:lnTo>
                  <a:lnTo>
                    <a:pt x="162731" y="5472"/>
                  </a:lnTo>
                  <a:lnTo>
                    <a:pt x="159157" y="5026"/>
                  </a:lnTo>
                  <a:lnTo>
                    <a:pt x="142068" y="3350"/>
                  </a:lnTo>
                  <a:lnTo>
                    <a:pt x="140728" y="3127"/>
                  </a:lnTo>
                  <a:close/>
                </a:path>
                <a:path w="391795" h="252729">
                  <a:moveTo>
                    <a:pt x="43160" y="148435"/>
                  </a:moveTo>
                  <a:lnTo>
                    <a:pt x="1675" y="148435"/>
                  </a:lnTo>
                  <a:lnTo>
                    <a:pt x="0" y="150445"/>
                  </a:lnTo>
                  <a:lnTo>
                    <a:pt x="0" y="170661"/>
                  </a:lnTo>
                  <a:lnTo>
                    <a:pt x="446" y="172448"/>
                  </a:lnTo>
                  <a:lnTo>
                    <a:pt x="1340" y="173565"/>
                  </a:lnTo>
                  <a:lnTo>
                    <a:pt x="2457" y="174458"/>
                  </a:lnTo>
                  <a:lnTo>
                    <a:pt x="4355" y="174905"/>
                  </a:lnTo>
                  <a:lnTo>
                    <a:pt x="39184" y="174905"/>
                  </a:lnTo>
                  <a:lnTo>
                    <a:pt x="43160" y="148435"/>
                  </a:lnTo>
                  <a:close/>
                </a:path>
                <a:path w="391795" h="252729">
                  <a:moveTo>
                    <a:pt x="116205" y="148435"/>
                  </a:moveTo>
                  <a:lnTo>
                    <a:pt x="70443" y="148435"/>
                  </a:lnTo>
                  <a:lnTo>
                    <a:pt x="66587" y="174458"/>
                  </a:lnTo>
                  <a:lnTo>
                    <a:pt x="66520" y="174905"/>
                  </a:lnTo>
                  <a:lnTo>
                    <a:pt x="112229" y="174905"/>
                  </a:lnTo>
                  <a:lnTo>
                    <a:pt x="116205" y="148435"/>
                  </a:lnTo>
                  <a:close/>
                </a:path>
                <a:path w="391795" h="252729">
                  <a:moveTo>
                    <a:pt x="178591" y="148435"/>
                  </a:moveTo>
                  <a:lnTo>
                    <a:pt x="143488" y="148435"/>
                  </a:lnTo>
                  <a:lnTo>
                    <a:pt x="139632" y="174458"/>
                  </a:lnTo>
                  <a:lnTo>
                    <a:pt x="139565" y="174905"/>
                  </a:lnTo>
                  <a:lnTo>
                    <a:pt x="177251" y="174905"/>
                  </a:lnTo>
                  <a:lnTo>
                    <a:pt x="180266" y="172448"/>
                  </a:lnTo>
                  <a:lnTo>
                    <a:pt x="180266" y="150222"/>
                  </a:lnTo>
                  <a:lnTo>
                    <a:pt x="178591" y="148435"/>
                  </a:lnTo>
                  <a:close/>
                </a:path>
                <a:path w="391795" h="252729">
                  <a:moveTo>
                    <a:pt x="53730" y="78070"/>
                  </a:moveTo>
                  <a:lnTo>
                    <a:pt x="12732" y="78070"/>
                  </a:lnTo>
                  <a:lnTo>
                    <a:pt x="11057" y="80081"/>
                  </a:lnTo>
                  <a:lnTo>
                    <a:pt x="11057" y="100297"/>
                  </a:lnTo>
                  <a:lnTo>
                    <a:pt x="11504" y="102084"/>
                  </a:lnTo>
                  <a:lnTo>
                    <a:pt x="12397" y="103201"/>
                  </a:lnTo>
                  <a:lnTo>
                    <a:pt x="13514" y="104094"/>
                  </a:lnTo>
                  <a:lnTo>
                    <a:pt x="15413" y="104541"/>
                  </a:lnTo>
                  <a:lnTo>
                    <a:pt x="49754" y="104541"/>
                  </a:lnTo>
                  <a:lnTo>
                    <a:pt x="53730" y="78070"/>
                  </a:lnTo>
                  <a:close/>
                </a:path>
                <a:path w="391795" h="252729">
                  <a:moveTo>
                    <a:pt x="126775" y="78070"/>
                  </a:moveTo>
                  <a:lnTo>
                    <a:pt x="80871" y="78070"/>
                  </a:lnTo>
                  <a:lnTo>
                    <a:pt x="77015" y="104094"/>
                  </a:lnTo>
                  <a:lnTo>
                    <a:pt x="76949" y="104541"/>
                  </a:lnTo>
                  <a:lnTo>
                    <a:pt x="122798" y="104541"/>
                  </a:lnTo>
                  <a:lnTo>
                    <a:pt x="126775" y="78070"/>
                  </a:lnTo>
                  <a:close/>
                </a:path>
                <a:path w="391795" h="252729">
                  <a:moveTo>
                    <a:pt x="189648" y="78070"/>
                  </a:moveTo>
                  <a:lnTo>
                    <a:pt x="153916" y="78070"/>
                  </a:lnTo>
                  <a:lnTo>
                    <a:pt x="150060" y="104094"/>
                  </a:lnTo>
                  <a:lnTo>
                    <a:pt x="149993" y="104541"/>
                  </a:lnTo>
                  <a:lnTo>
                    <a:pt x="188308" y="104541"/>
                  </a:lnTo>
                  <a:lnTo>
                    <a:pt x="191324" y="102084"/>
                  </a:lnTo>
                  <a:lnTo>
                    <a:pt x="191324" y="79857"/>
                  </a:lnTo>
                  <a:lnTo>
                    <a:pt x="189648" y="78070"/>
                  </a:lnTo>
                  <a:close/>
                </a:path>
                <a:path w="391795" h="252729">
                  <a:moveTo>
                    <a:pt x="381432" y="42553"/>
                  </a:moveTo>
                  <a:lnTo>
                    <a:pt x="301853" y="42553"/>
                  </a:lnTo>
                  <a:lnTo>
                    <a:pt x="308499" y="43977"/>
                  </a:lnTo>
                  <a:lnTo>
                    <a:pt x="308275" y="43977"/>
                  </a:lnTo>
                  <a:lnTo>
                    <a:pt x="313469" y="46574"/>
                  </a:lnTo>
                  <a:lnTo>
                    <a:pt x="319054" y="49255"/>
                  </a:lnTo>
                  <a:lnTo>
                    <a:pt x="323521" y="53052"/>
                  </a:lnTo>
                  <a:lnTo>
                    <a:pt x="326872" y="57966"/>
                  </a:lnTo>
                  <a:lnTo>
                    <a:pt x="330222" y="62657"/>
                  </a:lnTo>
                  <a:lnTo>
                    <a:pt x="331898" y="68465"/>
                  </a:lnTo>
                  <a:lnTo>
                    <a:pt x="331842" y="80639"/>
                  </a:lnTo>
                  <a:lnTo>
                    <a:pt x="331116" y="84995"/>
                  </a:lnTo>
                  <a:lnTo>
                    <a:pt x="329552" y="89463"/>
                  </a:lnTo>
                  <a:lnTo>
                    <a:pt x="328212" y="93707"/>
                  </a:lnTo>
                  <a:lnTo>
                    <a:pt x="300695" y="125755"/>
                  </a:lnTo>
                  <a:lnTo>
                    <a:pt x="279962" y="144414"/>
                  </a:lnTo>
                  <a:lnTo>
                    <a:pt x="217639" y="200705"/>
                  </a:lnTo>
                  <a:lnTo>
                    <a:pt x="212949" y="204503"/>
                  </a:lnTo>
                  <a:lnTo>
                    <a:pt x="209486" y="207630"/>
                  </a:lnTo>
                  <a:lnTo>
                    <a:pt x="207252" y="210087"/>
                  </a:lnTo>
                  <a:lnTo>
                    <a:pt x="205019" y="212321"/>
                  </a:lnTo>
                  <a:lnTo>
                    <a:pt x="203567" y="214108"/>
                  </a:lnTo>
                  <a:lnTo>
                    <a:pt x="202896" y="215448"/>
                  </a:lnTo>
                  <a:lnTo>
                    <a:pt x="202450" y="216789"/>
                  </a:lnTo>
                  <a:lnTo>
                    <a:pt x="202226" y="218017"/>
                  </a:lnTo>
                  <a:lnTo>
                    <a:pt x="202259" y="247727"/>
                  </a:lnTo>
                  <a:lnTo>
                    <a:pt x="207029" y="251971"/>
                  </a:lnTo>
                  <a:lnTo>
                    <a:pt x="386961" y="251971"/>
                  </a:lnTo>
                  <a:lnTo>
                    <a:pt x="388301" y="251524"/>
                  </a:lnTo>
                  <a:lnTo>
                    <a:pt x="388547" y="251524"/>
                  </a:lnTo>
                  <a:lnTo>
                    <a:pt x="389530" y="250296"/>
                  </a:lnTo>
                  <a:lnTo>
                    <a:pt x="390646" y="249179"/>
                  </a:lnTo>
                  <a:lnTo>
                    <a:pt x="391205" y="247727"/>
                  </a:lnTo>
                  <a:lnTo>
                    <a:pt x="391205" y="205508"/>
                  </a:lnTo>
                  <a:lnTo>
                    <a:pt x="389083" y="203721"/>
                  </a:lnTo>
                  <a:lnTo>
                    <a:pt x="277952" y="203721"/>
                  </a:lnTo>
                  <a:lnTo>
                    <a:pt x="276500" y="203274"/>
                  </a:lnTo>
                  <a:lnTo>
                    <a:pt x="276276" y="202381"/>
                  </a:lnTo>
                  <a:lnTo>
                    <a:pt x="276276" y="201487"/>
                  </a:lnTo>
                  <a:lnTo>
                    <a:pt x="276961" y="200705"/>
                  </a:lnTo>
                  <a:lnTo>
                    <a:pt x="278622" y="199700"/>
                  </a:lnTo>
                  <a:lnTo>
                    <a:pt x="340610" y="151115"/>
                  </a:lnTo>
                  <a:lnTo>
                    <a:pt x="368755" y="124980"/>
                  </a:lnTo>
                  <a:lnTo>
                    <a:pt x="387687" y="88458"/>
                  </a:lnTo>
                  <a:lnTo>
                    <a:pt x="388657" y="79969"/>
                  </a:lnTo>
                  <a:lnTo>
                    <a:pt x="388756" y="77735"/>
                  </a:lnTo>
                  <a:lnTo>
                    <a:pt x="382263" y="43977"/>
                  </a:lnTo>
                  <a:lnTo>
                    <a:pt x="381432" y="42553"/>
                  </a:lnTo>
                  <a:close/>
                </a:path>
                <a:path w="391795" h="252729">
                  <a:moveTo>
                    <a:pt x="238525" y="79969"/>
                  </a:moveTo>
                  <a:lnTo>
                    <a:pt x="238023" y="79969"/>
                  </a:lnTo>
                  <a:lnTo>
                    <a:pt x="240871" y="80639"/>
                  </a:lnTo>
                  <a:lnTo>
                    <a:pt x="242435" y="80416"/>
                  </a:lnTo>
                  <a:lnTo>
                    <a:pt x="239419" y="80416"/>
                  </a:lnTo>
                  <a:lnTo>
                    <a:pt x="238525" y="79969"/>
                  </a:lnTo>
                  <a:close/>
                </a:path>
                <a:path w="391795" h="252729">
                  <a:moveTo>
                    <a:pt x="298056" y="0"/>
                  </a:moveTo>
                  <a:lnTo>
                    <a:pt x="257219" y="7162"/>
                  </a:lnTo>
                  <a:lnTo>
                    <a:pt x="223419" y="29067"/>
                  </a:lnTo>
                  <a:lnTo>
                    <a:pt x="202673" y="56626"/>
                  </a:lnTo>
                  <a:lnTo>
                    <a:pt x="202710" y="56961"/>
                  </a:lnTo>
                  <a:lnTo>
                    <a:pt x="202822" y="57966"/>
                  </a:lnTo>
                  <a:lnTo>
                    <a:pt x="236738" y="79076"/>
                  </a:lnTo>
                  <a:lnTo>
                    <a:pt x="239419" y="80416"/>
                  </a:lnTo>
                  <a:lnTo>
                    <a:pt x="242435" y="80416"/>
                  </a:lnTo>
                  <a:lnTo>
                    <a:pt x="243998" y="79969"/>
                  </a:lnTo>
                  <a:lnTo>
                    <a:pt x="245115" y="79076"/>
                  </a:lnTo>
                  <a:lnTo>
                    <a:pt x="245785" y="77735"/>
                  </a:lnTo>
                  <a:lnTo>
                    <a:pt x="249639" y="71537"/>
                  </a:lnTo>
                  <a:lnTo>
                    <a:pt x="282866" y="43670"/>
                  </a:lnTo>
                  <a:lnTo>
                    <a:pt x="288674" y="42553"/>
                  </a:lnTo>
                  <a:lnTo>
                    <a:pt x="381432" y="42553"/>
                  </a:lnTo>
                  <a:lnTo>
                    <a:pt x="377132" y="35182"/>
                  </a:lnTo>
                  <a:lnTo>
                    <a:pt x="345301" y="9046"/>
                  </a:lnTo>
                  <a:lnTo>
                    <a:pt x="311061" y="565"/>
                  </a:lnTo>
                  <a:lnTo>
                    <a:pt x="298056" y="0"/>
                  </a:lnTo>
                  <a:close/>
                </a:path>
                <a:path w="391795" h="252729">
                  <a:moveTo>
                    <a:pt x="331898" y="79969"/>
                  </a:moveTo>
                  <a:lnTo>
                    <a:pt x="243998" y="79969"/>
                  </a:lnTo>
                  <a:lnTo>
                    <a:pt x="242435" y="80416"/>
                  </a:lnTo>
                  <a:lnTo>
                    <a:pt x="331898" y="80416"/>
                  </a:lnTo>
                  <a:lnTo>
                    <a:pt x="331898" y="799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85803" y="5656958"/>
              <a:ext cx="4781780" cy="1940715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4308590" y="5004413"/>
              <a:ext cx="400050" cy="255904"/>
            </a:xfrm>
            <a:custGeom>
              <a:avLst/>
              <a:gdLst/>
              <a:ahLst/>
              <a:cxnLst/>
              <a:rect l="l" t="t" r="r" b="b"/>
              <a:pathLst>
                <a:path w="400050" h="255904">
                  <a:moveTo>
                    <a:pt x="67683" y="3127"/>
                  </a:moveTo>
                  <a:lnTo>
                    <a:pt x="66566" y="3685"/>
                  </a:lnTo>
                  <a:lnTo>
                    <a:pt x="65673" y="5026"/>
                  </a:lnTo>
                  <a:lnTo>
                    <a:pt x="64779" y="6142"/>
                  </a:lnTo>
                  <a:lnTo>
                    <a:pt x="64301" y="7483"/>
                  </a:lnTo>
                  <a:lnTo>
                    <a:pt x="64221" y="7706"/>
                  </a:lnTo>
                  <a:lnTo>
                    <a:pt x="63998" y="9716"/>
                  </a:lnTo>
                  <a:lnTo>
                    <a:pt x="28815" y="243929"/>
                  </a:lnTo>
                  <a:lnTo>
                    <a:pt x="28815" y="246386"/>
                  </a:lnTo>
                  <a:lnTo>
                    <a:pt x="29374" y="248062"/>
                  </a:lnTo>
                  <a:lnTo>
                    <a:pt x="30491" y="248955"/>
                  </a:lnTo>
                  <a:lnTo>
                    <a:pt x="31831" y="249625"/>
                  </a:lnTo>
                  <a:lnTo>
                    <a:pt x="33841" y="250072"/>
                  </a:lnTo>
                  <a:lnTo>
                    <a:pt x="36522" y="250296"/>
                  </a:lnTo>
                  <a:lnTo>
                    <a:pt x="51042" y="252418"/>
                  </a:lnTo>
                  <a:lnTo>
                    <a:pt x="53052" y="251971"/>
                  </a:lnTo>
                  <a:lnTo>
                    <a:pt x="53946" y="250631"/>
                  </a:lnTo>
                  <a:lnTo>
                    <a:pt x="55062" y="249290"/>
                  </a:lnTo>
                  <a:lnTo>
                    <a:pt x="55844" y="247057"/>
                  </a:lnTo>
                  <a:lnTo>
                    <a:pt x="56291" y="243929"/>
                  </a:lnTo>
                  <a:lnTo>
                    <a:pt x="90803" y="11057"/>
                  </a:lnTo>
                  <a:lnTo>
                    <a:pt x="91222" y="7706"/>
                  </a:lnTo>
                  <a:lnTo>
                    <a:pt x="91250" y="7483"/>
                  </a:lnTo>
                  <a:lnTo>
                    <a:pt x="89686" y="5472"/>
                  </a:lnTo>
                  <a:lnTo>
                    <a:pt x="86112" y="5026"/>
                  </a:lnTo>
                  <a:lnTo>
                    <a:pt x="69024" y="3350"/>
                  </a:lnTo>
                  <a:lnTo>
                    <a:pt x="67683" y="3127"/>
                  </a:lnTo>
                  <a:close/>
                </a:path>
                <a:path w="400050" h="255904">
                  <a:moveTo>
                    <a:pt x="140728" y="3127"/>
                  </a:moveTo>
                  <a:lnTo>
                    <a:pt x="139611" y="3685"/>
                  </a:lnTo>
                  <a:lnTo>
                    <a:pt x="138718" y="5026"/>
                  </a:lnTo>
                  <a:lnTo>
                    <a:pt x="137824" y="6142"/>
                  </a:lnTo>
                  <a:lnTo>
                    <a:pt x="137346" y="7483"/>
                  </a:lnTo>
                  <a:lnTo>
                    <a:pt x="137266" y="7706"/>
                  </a:lnTo>
                  <a:lnTo>
                    <a:pt x="137042" y="9716"/>
                  </a:lnTo>
                  <a:lnTo>
                    <a:pt x="101860" y="243929"/>
                  </a:lnTo>
                  <a:lnTo>
                    <a:pt x="101860" y="246386"/>
                  </a:lnTo>
                  <a:lnTo>
                    <a:pt x="109567" y="250296"/>
                  </a:lnTo>
                  <a:lnTo>
                    <a:pt x="124086" y="252418"/>
                  </a:lnTo>
                  <a:lnTo>
                    <a:pt x="126097" y="251971"/>
                  </a:lnTo>
                  <a:lnTo>
                    <a:pt x="126990" y="250631"/>
                  </a:lnTo>
                  <a:lnTo>
                    <a:pt x="128107" y="249290"/>
                  </a:lnTo>
                  <a:lnTo>
                    <a:pt x="128889" y="247057"/>
                  </a:lnTo>
                  <a:lnTo>
                    <a:pt x="129336" y="243929"/>
                  </a:lnTo>
                  <a:lnTo>
                    <a:pt x="163848" y="11057"/>
                  </a:lnTo>
                  <a:lnTo>
                    <a:pt x="164267" y="7706"/>
                  </a:lnTo>
                  <a:lnTo>
                    <a:pt x="164295" y="7483"/>
                  </a:lnTo>
                  <a:lnTo>
                    <a:pt x="162731" y="5472"/>
                  </a:lnTo>
                  <a:lnTo>
                    <a:pt x="159157" y="5026"/>
                  </a:lnTo>
                  <a:lnTo>
                    <a:pt x="142068" y="3350"/>
                  </a:lnTo>
                  <a:lnTo>
                    <a:pt x="140728" y="3127"/>
                  </a:lnTo>
                  <a:close/>
                </a:path>
                <a:path w="400050" h="255904">
                  <a:moveTo>
                    <a:pt x="43160" y="148435"/>
                  </a:moveTo>
                  <a:lnTo>
                    <a:pt x="1675" y="148435"/>
                  </a:lnTo>
                  <a:lnTo>
                    <a:pt x="0" y="150445"/>
                  </a:lnTo>
                  <a:lnTo>
                    <a:pt x="0" y="170661"/>
                  </a:lnTo>
                  <a:lnTo>
                    <a:pt x="446" y="172448"/>
                  </a:lnTo>
                  <a:lnTo>
                    <a:pt x="1340" y="173565"/>
                  </a:lnTo>
                  <a:lnTo>
                    <a:pt x="2457" y="174458"/>
                  </a:lnTo>
                  <a:lnTo>
                    <a:pt x="4355" y="174905"/>
                  </a:lnTo>
                  <a:lnTo>
                    <a:pt x="39184" y="174905"/>
                  </a:lnTo>
                  <a:lnTo>
                    <a:pt x="43160" y="148435"/>
                  </a:lnTo>
                  <a:close/>
                </a:path>
                <a:path w="400050" h="255904">
                  <a:moveTo>
                    <a:pt x="116205" y="148435"/>
                  </a:moveTo>
                  <a:lnTo>
                    <a:pt x="70443" y="148435"/>
                  </a:lnTo>
                  <a:lnTo>
                    <a:pt x="66587" y="174458"/>
                  </a:lnTo>
                  <a:lnTo>
                    <a:pt x="66520" y="174905"/>
                  </a:lnTo>
                  <a:lnTo>
                    <a:pt x="112229" y="174905"/>
                  </a:lnTo>
                  <a:lnTo>
                    <a:pt x="116205" y="148435"/>
                  </a:lnTo>
                  <a:close/>
                </a:path>
                <a:path w="400050" h="255904">
                  <a:moveTo>
                    <a:pt x="178591" y="148435"/>
                  </a:moveTo>
                  <a:lnTo>
                    <a:pt x="143488" y="148435"/>
                  </a:lnTo>
                  <a:lnTo>
                    <a:pt x="139632" y="174458"/>
                  </a:lnTo>
                  <a:lnTo>
                    <a:pt x="139565" y="174905"/>
                  </a:lnTo>
                  <a:lnTo>
                    <a:pt x="177251" y="174905"/>
                  </a:lnTo>
                  <a:lnTo>
                    <a:pt x="180266" y="172448"/>
                  </a:lnTo>
                  <a:lnTo>
                    <a:pt x="180266" y="150222"/>
                  </a:lnTo>
                  <a:lnTo>
                    <a:pt x="178591" y="148435"/>
                  </a:lnTo>
                  <a:close/>
                </a:path>
                <a:path w="400050" h="255904">
                  <a:moveTo>
                    <a:pt x="53730" y="78070"/>
                  </a:moveTo>
                  <a:lnTo>
                    <a:pt x="12732" y="78070"/>
                  </a:lnTo>
                  <a:lnTo>
                    <a:pt x="11057" y="80081"/>
                  </a:lnTo>
                  <a:lnTo>
                    <a:pt x="11057" y="100297"/>
                  </a:lnTo>
                  <a:lnTo>
                    <a:pt x="11504" y="102084"/>
                  </a:lnTo>
                  <a:lnTo>
                    <a:pt x="12397" y="103201"/>
                  </a:lnTo>
                  <a:lnTo>
                    <a:pt x="13514" y="104094"/>
                  </a:lnTo>
                  <a:lnTo>
                    <a:pt x="15413" y="104541"/>
                  </a:lnTo>
                  <a:lnTo>
                    <a:pt x="49754" y="104541"/>
                  </a:lnTo>
                  <a:lnTo>
                    <a:pt x="53730" y="78070"/>
                  </a:lnTo>
                  <a:close/>
                </a:path>
                <a:path w="400050" h="255904">
                  <a:moveTo>
                    <a:pt x="126775" y="78070"/>
                  </a:moveTo>
                  <a:lnTo>
                    <a:pt x="80871" y="78070"/>
                  </a:lnTo>
                  <a:lnTo>
                    <a:pt x="77015" y="104094"/>
                  </a:lnTo>
                  <a:lnTo>
                    <a:pt x="76949" y="104541"/>
                  </a:lnTo>
                  <a:lnTo>
                    <a:pt x="122798" y="104541"/>
                  </a:lnTo>
                  <a:lnTo>
                    <a:pt x="126775" y="78070"/>
                  </a:lnTo>
                  <a:close/>
                </a:path>
                <a:path w="400050" h="255904">
                  <a:moveTo>
                    <a:pt x="189648" y="78070"/>
                  </a:moveTo>
                  <a:lnTo>
                    <a:pt x="153916" y="78070"/>
                  </a:lnTo>
                  <a:lnTo>
                    <a:pt x="150060" y="104094"/>
                  </a:lnTo>
                  <a:lnTo>
                    <a:pt x="149993" y="104541"/>
                  </a:lnTo>
                  <a:lnTo>
                    <a:pt x="188308" y="104541"/>
                  </a:lnTo>
                  <a:lnTo>
                    <a:pt x="191323" y="102084"/>
                  </a:lnTo>
                  <a:lnTo>
                    <a:pt x="191324" y="79857"/>
                  </a:lnTo>
                  <a:lnTo>
                    <a:pt x="189648" y="78070"/>
                  </a:lnTo>
                  <a:close/>
                </a:path>
                <a:path w="400050" h="255904">
                  <a:moveTo>
                    <a:pt x="232941" y="183729"/>
                  </a:moveTo>
                  <a:lnTo>
                    <a:pt x="231199" y="184399"/>
                  </a:lnTo>
                  <a:lnTo>
                    <a:pt x="231340" y="184399"/>
                  </a:lnTo>
                  <a:lnTo>
                    <a:pt x="229702" y="185627"/>
                  </a:lnTo>
                  <a:lnTo>
                    <a:pt x="203567" y="204056"/>
                  </a:lnTo>
                  <a:lnTo>
                    <a:pt x="201780" y="205396"/>
                  </a:lnTo>
                  <a:lnTo>
                    <a:pt x="200663" y="206960"/>
                  </a:lnTo>
                  <a:lnTo>
                    <a:pt x="200216" y="208747"/>
                  </a:lnTo>
                  <a:lnTo>
                    <a:pt x="199769" y="210311"/>
                  </a:lnTo>
                  <a:lnTo>
                    <a:pt x="232759" y="240306"/>
                  </a:lnTo>
                  <a:lnTo>
                    <a:pt x="275606" y="254065"/>
                  </a:lnTo>
                  <a:lnTo>
                    <a:pt x="294370" y="255322"/>
                  </a:lnTo>
                  <a:lnTo>
                    <a:pt x="311228" y="254777"/>
                  </a:lnTo>
                  <a:lnTo>
                    <a:pt x="353007" y="246610"/>
                  </a:lnTo>
                  <a:lnTo>
                    <a:pt x="388189" y="220810"/>
                  </a:lnTo>
                  <a:lnTo>
                    <a:pt x="392025" y="214108"/>
                  </a:lnTo>
                  <a:lnTo>
                    <a:pt x="289456" y="214108"/>
                  </a:lnTo>
                  <a:lnTo>
                    <a:pt x="281973" y="213103"/>
                  </a:lnTo>
                  <a:lnTo>
                    <a:pt x="247125" y="194674"/>
                  </a:lnTo>
                  <a:lnTo>
                    <a:pt x="236403" y="184399"/>
                  </a:lnTo>
                  <a:lnTo>
                    <a:pt x="235398" y="183952"/>
                  </a:lnTo>
                  <a:lnTo>
                    <a:pt x="234058" y="183952"/>
                  </a:lnTo>
                  <a:lnTo>
                    <a:pt x="232941" y="183729"/>
                  </a:lnTo>
                  <a:close/>
                </a:path>
                <a:path w="400050" h="255904">
                  <a:moveTo>
                    <a:pt x="386470" y="40208"/>
                  </a:moveTo>
                  <a:lnTo>
                    <a:pt x="304869" y="40208"/>
                  </a:lnTo>
                  <a:lnTo>
                    <a:pt x="311235" y="41548"/>
                  </a:lnTo>
                  <a:lnTo>
                    <a:pt x="316820" y="44229"/>
                  </a:lnTo>
                  <a:lnTo>
                    <a:pt x="322404" y="46686"/>
                  </a:lnTo>
                  <a:lnTo>
                    <a:pt x="326760" y="50036"/>
                  </a:lnTo>
                  <a:lnTo>
                    <a:pt x="329887" y="54281"/>
                  </a:lnTo>
                  <a:lnTo>
                    <a:pt x="333238" y="58525"/>
                  </a:lnTo>
                  <a:lnTo>
                    <a:pt x="334913" y="63327"/>
                  </a:lnTo>
                  <a:lnTo>
                    <a:pt x="334913" y="74943"/>
                  </a:lnTo>
                  <a:lnTo>
                    <a:pt x="306768" y="100743"/>
                  </a:lnTo>
                  <a:lnTo>
                    <a:pt x="290014" y="102530"/>
                  </a:lnTo>
                  <a:lnTo>
                    <a:pt x="266895" y="103536"/>
                  </a:lnTo>
                  <a:lnTo>
                    <a:pt x="263097" y="103982"/>
                  </a:lnTo>
                  <a:lnTo>
                    <a:pt x="261198" y="105546"/>
                  </a:lnTo>
                  <a:lnTo>
                    <a:pt x="261198" y="142850"/>
                  </a:lnTo>
                  <a:lnTo>
                    <a:pt x="263097" y="144414"/>
                  </a:lnTo>
                  <a:lnTo>
                    <a:pt x="266895" y="144414"/>
                  </a:lnTo>
                  <a:lnTo>
                    <a:pt x="295710" y="145084"/>
                  </a:lnTo>
                  <a:lnTo>
                    <a:pt x="304199" y="145084"/>
                  </a:lnTo>
                  <a:lnTo>
                    <a:pt x="311905" y="146536"/>
                  </a:lnTo>
                  <a:lnTo>
                    <a:pt x="318830" y="149440"/>
                  </a:lnTo>
                  <a:lnTo>
                    <a:pt x="325978" y="152344"/>
                  </a:lnTo>
                  <a:lnTo>
                    <a:pt x="331674" y="156476"/>
                  </a:lnTo>
                  <a:lnTo>
                    <a:pt x="340163" y="167199"/>
                  </a:lnTo>
                  <a:lnTo>
                    <a:pt x="342285" y="173677"/>
                  </a:lnTo>
                  <a:lnTo>
                    <a:pt x="342285" y="181271"/>
                  </a:lnTo>
                  <a:lnTo>
                    <a:pt x="316485" y="211846"/>
                  </a:lnTo>
                  <a:lnTo>
                    <a:pt x="297721" y="214108"/>
                  </a:lnTo>
                  <a:lnTo>
                    <a:pt x="392025" y="214108"/>
                  </a:lnTo>
                  <a:lnTo>
                    <a:pt x="399831" y="181271"/>
                  </a:lnTo>
                  <a:lnTo>
                    <a:pt x="399917" y="179931"/>
                  </a:lnTo>
                  <a:lnTo>
                    <a:pt x="399566" y="173677"/>
                  </a:lnTo>
                  <a:lnTo>
                    <a:pt x="399540" y="173209"/>
                  </a:lnTo>
                  <a:lnTo>
                    <a:pt x="398483" y="167199"/>
                  </a:lnTo>
                  <a:lnTo>
                    <a:pt x="398409" y="166780"/>
                  </a:lnTo>
                  <a:lnTo>
                    <a:pt x="396524" y="160644"/>
                  </a:lnTo>
                  <a:lnTo>
                    <a:pt x="393885" y="154801"/>
                  </a:lnTo>
                  <a:lnTo>
                    <a:pt x="390665" y="149440"/>
                  </a:lnTo>
                  <a:lnTo>
                    <a:pt x="390577" y="149293"/>
                  </a:lnTo>
                  <a:lnTo>
                    <a:pt x="359164" y="124415"/>
                  </a:lnTo>
                  <a:lnTo>
                    <a:pt x="349880" y="121294"/>
                  </a:lnTo>
                  <a:lnTo>
                    <a:pt x="348651" y="120401"/>
                  </a:lnTo>
                  <a:lnTo>
                    <a:pt x="348651" y="119284"/>
                  </a:lnTo>
                  <a:lnTo>
                    <a:pt x="348875" y="117944"/>
                  </a:lnTo>
                  <a:lnTo>
                    <a:pt x="350215" y="116827"/>
                  </a:lnTo>
                  <a:lnTo>
                    <a:pt x="352672" y="115933"/>
                  </a:lnTo>
                  <a:lnTo>
                    <a:pt x="361803" y="112394"/>
                  </a:lnTo>
                  <a:lnTo>
                    <a:pt x="389639" y="80639"/>
                  </a:lnTo>
                  <a:lnTo>
                    <a:pt x="392083" y="63327"/>
                  </a:lnTo>
                  <a:lnTo>
                    <a:pt x="391498" y="55600"/>
                  </a:lnTo>
                  <a:lnTo>
                    <a:pt x="389362" y="46825"/>
                  </a:lnTo>
                  <a:lnTo>
                    <a:pt x="386470" y="40208"/>
                  </a:lnTo>
                  <a:close/>
                </a:path>
                <a:path w="400050" h="255904">
                  <a:moveTo>
                    <a:pt x="298391" y="0"/>
                  </a:moveTo>
                  <a:lnTo>
                    <a:pt x="256507" y="6617"/>
                  </a:lnTo>
                  <a:lnTo>
                    <a:pt x="221828" y="24878"/>
                  </a:lnTo>
                  <a:lnTo>
                    <a:pt x="209821" y="37751"/>
                  </a:lnTo>
                  <a:lnTo>
                    <a:pt x="209821" y="40208"/>
                  </a:lnTo>
                  <a:lnTo>
                    <a:pt x="211608" y="42218"/>
                  </a:lnTo>
                  <a:lnTo>
                    <a:pt x="236068" y="65003"/>
                  </a:lnTo>
                  <a:lnTo>
                    <a:pt x="237632" y="66566"/>
                  </a:lnTo>
                  <a:lnTo>
                    <a:pt x="238860" y="67348"/>
                  </a:lnTo>
                  <a:lnTo>
                    <a:pt x="239754" y="67348"/>
                  </a:lnTo>
                  <a:lnTo>
                    <a:pt x="240871" y="67125"/>
                  </a:lnTo>
                  <a:lnTo>
                    <a:pt x="242099" y="66343"/>
                  </a:lnTo>
                  <a:lnTo>
                    <a:pt x="243440" y="65003"/>
                  </a:lnTo>
                  <a:lnTo>
                    <a:pt x="250099" y="58930"/>
                  </a:lnTo>
                  <a:lnTo>
                    <a:pt x="290182" y="40585"/>
                  </a:lnTo>
                  <a:lnTo>
                    <a:pt x="297721" y="40208"/>
                  </a:lnTo>
                  <a:lnTo>
                    <a:pt x="386470" y="40208"/>
                  </a:lnTo>
                  <a:lnTo>
                    <a:pt x="385802" y="38679"/>
                  </a:lnTo>
                  <a:lnTo>
                    <a:pt x="348651" y="8376"/>
                  </a:lnTo>
                  <a:lnTo>
                    <a:pt x="312589" y="523"/>
                  </a:lnTo>
                  <a:lnTo>
                    <a:pt x="298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311605" y="5740725"/>
              <a:ext cx="5079410" cy="7139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519308"/>
                  </a:moveTo>
                  <a:lnTo>
                    <a:pt x="789241" y="10519308"/>
                  </a:lnTo>
                  <a:lnTo>
                    <a:pt x="789241" y="0"/>
                  </a:lnTo>
                  <a:lnTo>
                    <a:pt x="781380" y="0"/>
                  </a:lnTo>
                  <a:lnTo>
                    <a:pt x="781380" y="10519308"/>
                  </a:lnTo>
                  <a:lnTo>
                    <a:pt x="0" y="10519308"/>
                  </a:lnTo>
                  <a:lnTo>
                    <a:pt x="0" y="10527170"/>
                  </a:lnTo>
                  <a:lnTo>
                    <a:pt x="781380" y="10527170"/>
                  </a:lnTo>
                  <a:lnTo>
                    <a:pt x="781380" y="11308550"/>
                  </a:lnTo>
                  <a:lnTo>
                    <a:pt x="789241" y="11308550"/>
                  </a:lnTo>
                  <a:lnTo>
                    <a:pt x="789241" y="10527170"/>
                  </a:lnTo>
                  <a:lnTo>
                    <a:pt x="20104100" y="10527170"/>
                  </a:lnTo>
                  <a:lnTo>
                    <a:pt x="20104100" y="10519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1409" y="2089737"/>
              <a:ext cx="8318644" cy="69132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1833437"/>
              <a:ext cx="192119" cy="150611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9755430" y="4469057"/>
              <a:ext cx="458470" cy="327660"/>
            </a:xfrm>
            <a:custGeom>
              <a:avLst/>
              <a:gdLst/>
              <a:ahLst/>
              <a:cxnLst/>
              <a:rect l="l" t="t" r="r" b="b"/>
              <a:pathLst>
                <a:path w="458470" h="327660">
                  <a:moveTo>
                    <a:pt x="88834" y="0"/>
                  </a:moveTo>
                  <a:lnTo>
                    <a:pt x="87369" y="732"/>
                  </a:lnTo>
                  <a:lnTo>
                    <a:pt x="86196" y="2492"/>
                  </a:lnTo>
                  <a:lnTo>
                    <a:pt x="85023" y="3957"/>
                  </a:lnTo>
                  <a:lnTo>
                    <a:pt x="84395" y="5717"/>
                  </a:lnTo>
                  <a:lnTo>
                    <a:pt x="84290" y="6010"/>
                  </a:lnTo>
                  <a:lnTo>
                    <a:pt x="83997" y="8648"/>
                  </a:lnTo>
                  <a:lnTo>
                    <a:pt x="37820" y="316053"/>
                  </a:lnTo>
                  <a:lnTo>
                    <a:pt x="37820" y="319278"/>
                  </a:lnTo>
                  <a:lnTo>
                    <a:pt x="47935" y="324408"/>
                  </a:lnTo>
                  <a:lnTo>
                    <a:pt x="66992" y="327194"/>
                  </a:lnTo>
                  <a:lnTo>
                    <a:pt x="69631" y="326607"/>
                  </a:lnTo>
                  <a:lnTo>
                    <a:pt x="70804" y="324848"/>
                  </a:lnTo>
                  <a:lnTo>
                    <a:pt x="72270" y="323089"/>
                  </a:lnTo>
                  <a:lnTo>
                    <a:pt x="73296" y="320157"/>
                  </a:lnTo>
                  <a:lnTo>
                    <a:pt x="73882" y="316053"/>
                  </a:lnTo>
                  <a:lnTo>
                    <a:pt x="119179" y="10408"/>
                  </a:lnTo>
                  <a:lnTo>
                    <a:pt x="119729" y="6010"/>
                  </a:lnTo>
                  <a:lnTo>
                    <a:pt x="119765" y="5717"/>
                  </a:lnTo>
                  <a:lnTo>
                    <a:pt x="117713" y="3078"/>
                  </a:lnTo>
                  <a:lnTo>
                    <a:pt x="113022" y="2492"/>
                  </a:lnTo>
                  <a:lnTo>
                    <a:pt x="90594" y="293"/>
                  </a:lnTo>
                  <a:lnTo>
                    <a:pt x="88834" y="0"/>
                  </a:lnTo>
                  <a:close/>
                </a:path>
                <a:path w="458470" h="327660">
                  <a:moveTo>
                    <a:pt x="184706" y="0"/>
                  </a:moveTo>
                  <a:lnTo>
                    <a:pt x="183240" y="732"/>
                  </a:lnTo>
                  <a:lnTo>
                    <a:pt x="182067" y="2492"/>
                  </a:lnTo>
                  <a:lnTo>
                    <a:pt x="180895" y="3957"/>
                  </a:lnTo>
                  <a:lnTo>
                    <a:pt x="180266" y="5717"/>
                  </a:lnTo>
                  <a:lnTo>
                    <a:pt x="180162" y="6010"/>
                  </a:lnTo>
                  <a:lnTo>
                    <a:pt x="179868" y="8648"/>
                  </a:lnTo>
                  <a:lnTo>
                    <a:pt x="133692" y="316053"/>
                  </a:lnTo>
                  <a:lnTo>
                    <a:pt x="133692" y="319278"/>
                  </a:lnTo>
                  <a:lnTo>
                    <a:pt x="143807" y="324408"/>
                  </a:lnTo>
                  <a:lnTo>
                    <a:pt x="162864" y="327194"/>
                  </a:lnTo>
                  <a:lnTo>
                    <a:pt x="165502" y="326607"/>
                  </a:lnTo>
                  <a:lnTo>
                    <a:pt x="166675" y="324848"/>
                  </a:lnTo>
                  <a:lnTo>
                    <a:pt x="168141" y="323089"/>
                  </a:lnTo>
                  <a:lnTo>
                    <a:pt x="169167" y="320157"/>
                  </a:lnTo>
                  <a:lnTo>
                    <a:pt x="169754" y="316053"/>
                  </a:lnTo>
                  <a:lnTo>
                    <a:pt x="215051" y="10408"/>
                  </a:lnTo>
                  <a:lnTo>
                    <a:pt x="215600" y="6010"/>
                  </a:lnTo>
                  <a:lnTo>
                    <a:pt x="215637" y="5717"/>
                  </a:lnTo>
                  <a:lnTo>
                    <a:pt x="213585" y="3078"/>
                  </a:lnTo>
                  <a:lnTo>
                    <a:pt x="208894" y="2492"/>
                  </a:lnTo>
                  <a:lnTo>
                    <a:pt x="186465" y="293"/>
                  </a:lnTo>
                  <a:lnTo>
                    <a:pt x="184706" y="0"/>
                  </a:lnTo>
                  <a:close/>
                </a:path>
                <a:path w="458470" h="327660">
                  <a:moveTo>
                    <a:pt x="56648" y="190716"/>
                  </a:moveTo>
                  <a:lnTo>
                    <a:pt x="2198" y="190716"/>
                  </a:lnTo>
                  <a:lnTo>
                    <a:pt x="0" y="193355"/>
                  </a:lnTo>
                  <a:lnTo>
                    <a:pt x="0" y="219888"/>
                  </a:lnTo>
                  <a:lnTo>
                    <a:pt x="586" y="222234"/>
                  </a:lnTo>
                  <a:lnTo>
                    <a:pt x="1759" y="223699"/>
                  </a:lnTo>
                  <a:lnTo>
                    <a:pt x="3225" y="224872"/>
                  </a:lnTo>
                  <a:lnTo>
                    <a:pt x="5717" y="225459"/>
                  </a:lnTo>
                  <a:lnTo>
                    <a:pt x="51429" y="225459"/>
                  </a:lnTo>
                  <a:lnTo>
                    <a:pt x="56648" y="190716"/>
                  </a:lnTo>
                  <a:close/>
                </a:path>
                <a:path w="458470" h="327660">
                  <a:moveTo>
                    <a:pt x="152519" y="190716"/>
                  </a:moveTo>
                  <a:lnTo>
                    <a:pt x="92457" y="190716"/>
                  </a:lnTo>
                  <a:lnTo>
                    <a:pt x="87395" y="224872"/>
                  </a:lnTo>
                  <a:lnTo>
                    <a:pt x="87308" y="225459"/>
                  </a:lnTo>
                  <a:lnTo>
                    <a:pt x="147300" y="225459"/>
                  </a:lnTo>
                  <a:lnTo>
                    <a:pt x="152519" y="190716"/>
                  </a:lnTo>
                  <a:close/>
                </a:path>
                <a:path w="458470" h="327660">
                  <a:moveTo>
                    <a:pt x="234401" y="190716"/>
                  </a:moveTo>
                  <a:lnTo>
                    <a:pt x="188329" y="190716"/>
                  </a:lnTo>
                  <a:lnTo>
                    <a:pt x="183267" y="224872"/>
                  </a:lnTo>
                  <a:lnTo>
                    <a:pt x="183180" y="225459"/>
                  </a:lnTo>
                  <a:lnTo>
                    <a:pt x="232642" y="225459"/>
                  </a:lnTo>
                  <a:lnTo>
                    <a:pt x="236600" y="222234"/>
                  </a:lnTo>
                  <a:lnTo>
                    <a:pt x="236600" y="193062"/>
                  </a:lnTo>
                  <a:lnTo>
                    <a:pt x="234401" y="190716"/>
                  </a:lnTo>
                  <a:close/>
                </a:path>
                <a:path w="458470" h="327660">
                  <a:moveTo>
                    <a:pt x="70521" y="98363"/>
                  </a:moveTo>
                  <a:lnTo>
                    <a:pt x="16711" y="98363"/>
                  </a:lnTo>
                  <a:lnTo>
                    <a:pt x="14512" y="101002"/>
                  </a:lnTo>
                  <a:lnTo>
                    <a:pt x="14512" y="127535"/>
                  </a:lnTo>
                  <a:lnTo>
                    <a:pt x="15099" y="129880"/>
                  </a:lnTo>
                  <a:lnTo>
                    <a:pt x="16271" y="131346"/>
                  </a:lnTo>
                  <a:lnTo>
                    <a:pt x="17737" y="132519"/>
                  </a:lnTo>
                  <a:lnTo>
                    <a:pt x="20229" y="133105"/>
                  </a:lnTo>
                  <a:lnTo>
                    <a:pt x="65302" y="133105"/>
                  </a:lnTo>
                  <a:lnTo>
                    <a:pt x="70521" y="98363"/>
                  </a:lnTo>
                  <a:close/>
                </a:path>
                <a:path w="458470" h="327660">
                  <a:moveTo>
                    <a:pt x="166392" y="98363"/>
                  </a:moveTo>
                  <a:lnTo>
                    <a:pt x="106144" y="98363"/>
                  </a:lnTo>
                  <a:lnTo>
                    <a:pt x="101082" y="132519"/>
                  </a:lnTo>
                  <a:lnTo>
                    <a:pt x="100995" y="133105"/>
                  </a:lnTo>
                  <a:lnTo>
                    <a:pt x="161173" y="133105"/>
                  </a:lnTo>
                  <a:lnTo>
                    <a:pt x="166392" y="98363"/>
                  </a:lnTo>
                  <a:close/>
                </a:path>
                <a:path w="458470" h="327660">
                  <a:moveTo>
                    <a:pt x="248913" y="98363"/>
                  </a:moveTo>
                  <a:lnTo>
                    <a:pt x="202015" y="98363"/>
                  </a:lnTo>
                  <a:lnTo>
                    <a:pt x="196953" y="132519"/>
                  </a:lnTo>
                  <a:lnTo>
                    <a:pt x="196867" y="133105"/>
                  </a:lnTo>
                  <a:lnTo>
                    <a:pt x="247154" y="133105"/>
                  </a:lnTo>
                  <a:lnTo>
                    <a:pt x="251112" y="129880"/>
                  </a:lnTo>
                  <a:lnTo>
                    <a:pt x="251112" y="100708"/>
                  </a:lnTo>
                  <a:lnTo>
                    <a:pt x="248913" y="98363"/>
                  </a:lnTo>
                  <a:close/>
                </a:path>
                <a:path w="458470" h="327660">
                  <a:moveTo>
                    <a:pt x="455406" y="269876"/>
                  </a:moveTo>
                  <a:lnTo>
                    <a:pt x="269673" y="269876"/>
                  </a:lnTo>
                  <a:lnTo>
                    <a:pt x="267181" y="272075"/>
                  </a:lnTo>
                  <a:lnTo>
                    <a:pt x="267181" y="324115"/>
                  </a:lnTo>
                  <a:lnTo>
                    <a:pt x="269967" y="326607"/>
                  </a:lnTo>
                  <a:lnTo>
                    <a:pt x="452474" y="326607"/>
                  </a:lnTo>
                  <a:lnTo>
                    <a:pt x="454673" y="325874"/>
                  </a:lnTo>
                  <a:lnTo>
                    <a:pt x="455846" y="324408"/>
                  </a:lnTo>
                  <a:lnTo>
                    <a:pt x="457312" y="322649"/>
                  </a:lnTo>
                  <a:lnTo>
                    <a:pt x="458045" y="320890"/>
                  </a:lnTo>
                  <a:lnTo>
                    <a:pt x="458045" y="272075"/>
                  </a:lnTo>
                  <a:lnTo>
                    <a:pt x="455406" y="269876"/>
                  </a:lnTo>
                  <a:close/>
                </a:path>
                <a:path w="458470" h="327660">
                  <a:moveTo>
                    <a:pt x="402193" y="76081"/>
                  </a:moveTo>
                  <a:lnTo>
                    <a:pt x="323180" y="76081"/>
                  </a:lnTo>
                  <a:lnTo>
                    <a:pt x="325232" y="77693"/>
                  </a:lnTo>
                  <a:lnTo>
                    <a:pt x="325232" y="268850"/>
                  </a:lnTo>
                  <a:lnTo>
                    <a:pt x="323619" y="269876"/>
                  </a:lnTo>
                  <a:lnTo>
                    <a:pt x="403512" y="269876"/>
                  </a:lnTo>
                  <a:lnTo>
                    <a:pt x="402193" y="268410"/>
                  </a:lnTo>
                  <a:lnTo>
                    <a:pt x="402193" y="76081"/>
                  </a:lnTo>
                  <a:close/>
                </a:path>
                <a:path w="458470" h="327660">
                  <a:moveTo>
                    <a:pt x="399994" y="293"/>
                  </a:moveTo>
                  <a:lnTo>
                    <a:pt x="361733" y="293"/>
                  </a:lnTo>
                  <a:lnTo>
                    <a:pt x="358802" y="732"/>
                  </a:lnTo>
                  <a:lnTo>
                    <a:pt x="356456" y="1612"/>
                  </a:lnTo>
                  <a:lnTo>
                    <a:pt x="354111" y="2198"/>
                  </a:lnTo>
                  <a:lnTo>
                    <a:pt x="273338" y="42072"/>
                  </a:lnTo>
                  <a:lnTo>
                    <a:pt x="266742" y="49401"/>
                  </a:lnTo>
                  <a:lnTo>
                    <a:pt x="266742" y="88688"/>
                  </a:lnTo>
                  <a:lnTo>
                    <a:pt x="269967" y="91473"/>
                  </a:lnTo>
                  <a:lnTo>
                    <a:pt x="276417" y="90007"/>
                  </a:lnTo>
                  <a:lnTo>
                    <a:pt x="319075" y="77254"/>
                  </a:lnTo>
                  <a:lnTo>
                    <a:pt x="323180" y="76081"/>
                  </a:lnTo>
                  <a:lnTo>
                    <a:pt x="402193" y="76081"/>
                  </a:lnTo>
                  <a:lnTo>
                    <a:pt x="402193" y="2931"/>
                  </a:lnTo>
                  <a:lnTo>
                    <a:pt x="399994" y="2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62296" y="4464953"/>
              <a:ext cx="5483437" cy="33511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755430" y="5543454"/>
              <a:ext cx="513715" cy="331470"/>
            </a:xfrm>
            <a:custGeom>
              <a:avLst/>
              <a:gdLst/>
              <a:ahLst/>
              <a:cxnLst/>
              <a:rect l="l" t="t" r="r" b="b"/>
              <a:pathLst>
                <a:path w="513715" h="331470">
                  <a:moveTo>
                    <a:pt x="88834" y="4104"/>
                  </a:moveTo>
                  <a:lnTo>
                    <a:pt x="87369" y="4837"/>
                  </a:lnTo>
                  <a:lnTo>
                    <a:pt x="86196" y="6596"/>
                  </a:lnTo>
                  <a:lnTo>
                    <a:pt x="85023" y="8062"/>
                  </a:lnTo>
                  <a:lnTo>
                    <a:pt x="84395" y="9821"/>
                  </a:lnTo>
                  <a:lnTo>
                    <a:pt x="84290" y="10114"/>
                  </a:lnTo>
                  <a:lnTo>
                    <a:pt x="83997" y="12753"/>
                  </a:lnTo>
                  <a:lnTo>
                    <a:pt x="37820" y="320157"/>
                  </a:lnTo>
                  <a:lnTo>
                    <a:pt x="37820" y="323382"/>
                  </a:lnTo>
                  <a:lnTo>
                    <a:pt x="47935" y="328513"/>
                  </a:lnTo>
                  <a:lnTo>
                    <a:pt x="66992" y="331298"/>
                  </a:lnTo>
                  <a:lnTo>
                    <a:pt x="69631" y="330712"/>
                  </a:lnTo>
                  <a:lnTo>
                    <a:pt x="70804" y="328953"/>
                  </a:lnTo>
                  <a:lnTo>
                    <a:pt x="72270" y="327194"/>
                  </a:lnTo>
                  <a:lnTo>
                    <a:pt x="73296" y="324262"/>
                  </a:lnTo>
                  <a:lnTo>
                    <a:pt x="73882" y="320157"/>
                  </a:lnTo>
                  <a:lnTo>
                    <a:pt x="119179" y="14512"/>
                  </a:lnTo>
                  <a:lnTo>
                    <a:pt x="119729" y="10114"/>
                  </a:lnTo>
                  <a:lnTo>
                    <a:pt x="119765" y="9821"/>
                  </a:lnTo>
                  <a:lnTo>
                    <a:pt x="117713" y="7183"/>
                  </a:lnTo>
                  <a:lnTo>
                    <a:pt x="113022" y="6596"/>
                  </a:lnTo>
                  <a:lnTo>
                    <a:pt x="90594" y="4397"/>
                  </a:lnTo>
                  <a:lnTo>
                    <a:pt x="88834" y="4104"/>
                  </a:lnTo>
                  <a:close/>
                </a:path>
                <a:path w="513715" h="331470">
                  <a:moveTo>
                    <a:pt x="184706" y="4104"/>
                  </a:moveTo>
                  <a:lnTo>
                    <a:pt x="183240" y="4837"/>
                  </a:lnTo>
                  <a:lnTo>
                    <a:pt x="182067" y="6596"/>
                  </a:lnTo>
                  <a:lnTo>
                    <a:pt x="180895" y="8062"/>
                  </a:lnTo>
                  <a:lnTo>
                    <a:pt x="180266" y="9821"/>
                  </a:lnTo>
                  <a:lnTo>
                    <a:pt x="180162" y="10114"/>
                  </a:lnTo>
                  <a:lnTo>
                    <a:pt x="179868" y="12753"/>
                  </a:lnTo>
                  <a:lnTo>
                    <a:pt x="133692" y="320157"/>
                  </a:lnTo>
                  <a:lnTo>
                    <a:pt x="133692" y="323382"/>
                  </a:lnTo>
                  <a:lnTo>
                    <a:pt x="134425" y="325581"/>
                  </a:lnTo>
                  <a:lnTo>
                    <a:pt x="135891" y="326754"/>
                  </a:lnTo>
                  <a:lnTo>
                    <a:pt x="137650" y="327634"/>
                  </a:lnTo>
                  <a:lnTo>
                    <a:pt x="140288" y="328220"/>
                  </a:lnTo>
                  <a:lnTo>
                    <a:pt x="143807" y="328513"/>
                  </a:lnTo>
                  <a:lnTo>
                    <a:pt x="162864" y="331298"/>
                  </a:lnTo>
                  <a:lnTo>
                    <a:pt x="165502" y="330712"/>
                  </a:lnTo>
                  <a:lnTo>
                    <a:pt x="166675" y="328953"/>
                  </a:lnTo>
                  <a:lnTo>
                    <a:pt x="168141" y="327194"/>
                  </a:lnTo>
                  <a:lnTo>
                    <a:pt x="169167" y="324262"/>
                  </a:lnTo>
                  <a:lnTo>
                    <a:pt x="169754" y="320157"/>
                  </a:lnTo>
                  <a:lnTo>
                    <a:pt x="215051" y="14512"/>
                  </a:lnTo>
                  <a:lnTo>
                    <a:pt x="215600" y="10114"/>
                  </a:lnTo>
                  <a:lnTo>
                    <a:pt x="215637" y="9821"/>
                  </a:lnTo>
                  <a:lnTo>
                    <a:pt x="213585" y="7183"/>
                  </a:lnTo>
                  <a:lnTo>
                    <a:pt x="208894" y="6596"/>
                  </a:lnTo>
                  <a:lnTo>
                    <a:pt x="186465" y="4397"/>
                  </a:lnTo>
                  <a:lnTo>
                    <a:pt x="184706" y="4104"/>
                  </a:lnTo>
                  <a:close/>
                </a:path>
                <a:path w="513715" h="331470">
                  <a:moveTo>
                    <a:pt x="56648" y="194821"/>
                  </a:moveTo>
                  <a:lnTo>
                    <a:pt x="2198" y="194821"/>
                  </a:lnTo>
                  <a:lnTo>
                    <a:pt x="0" y="197459"/>
                  </a:lnTo>
                  <a:lnTo>
                    <a:pt x="0" y="223993"/>
                  </a:lnTo>
                  <a:lnTo>
                    <a:pt x="586" y="226338"/>
                  </a:lnTo>
                  <a:lnTo>
                    <a:pt x="1759" y="227804"/>
                  </a:lnTo>
                  <a:lnTo>
                    <a:pt x="3225" y="228977"/>
                  </a:lnTo>
                  <a:lnTo>
                    <a:pt x="5717" y="229563"/>
                  </a:lnTo>
                  <a:lnTo>
                    <a:pt x="51429" y="229563"/>
                  </a:lnTo>
                  <a:lnTo>
                    <a:pt x="56648" y="194821"/>
                  </a:lnTo>
                  <a:close/>
                </a:path>
                <a:path w="513715" h="331470">
                  <a:moveTo>
                    <a:pt x="152519" y="194821"/>
                  </a:moveTo>
                  <a:lnTo>
                    <a:pt x="92457" y="194821"/>
                  </a:lnTo>
                  <a:lnTo>
                    <a:pt x="87395" y="228977"/>
                  </a:lnTo>
                  <a:lnTo>
                    <a:pt x="87308" y="229563"/>
                  </a:lnTo>
                  <a:lnTo>
                    <a:pt x="147300" y="229563"/>
                  </a:lnTo>
                  <a:lnTo>
                    <a:pt x="152519" y="194821"/>
                  </a:lnTo>
                  <a:close/>
                </a:path>
                <a:path w="513715" h="331470">
                  <a:moveTo>
                    <a:pt x="234401" y="194821"/>
                  </a:moveTo>
                  <a:lnTo>
                    <a:pt x="188329" y="194821"/>
                  </a:lnTo>
                  <a:lnTo>
                    <a:pt x="183267" y="228977"/>
                  </a:lnTo>
                  <a:lnTo>
                    <a:pt x="183180" y="229563"/>
                  </a:lnTo>
                  <a:lnTo>
                    <a:pt x="232642" y="229563"/>
                  </a:lnTo>
                  <a:lnTo>
                    <a:pt x="236600" y="226338"/>
                  </a:lnTo>
                  <a:lnTo>
                    <a:pt x="236600" y="197166"/>
                  </a:lnTo>
                  <a:lnTo>
                    <a:pt x="234401" y="194821"/>
                  </a:lnTo>
                  <a:close/>
                </a:path>
                <a:path w="513715" h="331470">
                  <a:moveTo>
                    <a:pt x="70521" y="102468"/>
                  </a:moveTo>
                  <a:lnTo>
                    <a:pt x="16711" y="102468"/>
                  </a:lnTo>
                  <a:lnTo>
                    <a:pt x="14512" y="105106"/>
                  </a:lnTo>
                  <a:lnTo>
                    <a:pt x="14512" y="131639"/>
                  </a:lnTo>
                  <a:lnTo>
                    <a:pt x="15099" y="133985"/>
                  </a:lnTo>
                  <a:lnTo>
                    <a:pt x="16271" y="135451"/>
                  </a:lnTo>
                  <a:lnTo>
                    <a:pt x="17737" y="136624"/>
                  </a:lnTo>
                  <a:lnTo>
                    <a:pt x="20229" y="137210"/>
                  </a:lnTo>
                  <a:lnTo>
                    <a:pt x="65302" y="137210"/>
                  </a:lnTo>
                  <a:lnTo>
                    <a:pt x="70521" y="102468"/>
                  </a:lnTo>
                  <a:close/>
                </a:path>
                <a:path w="513715" h="331470">
                  <a:moveTo>
                    <a:pt x="166392" y="102468"/>
                  </a:moveTo>
                  <a:lnTo>
                    <a:pt x="106144" y="102468"/>
                  </a:lnTo>
                  <a:lnTo>
                    <a:pt x="101082" y="136624"/>
                  </a:lnTo>
                  <a:lnTo>
                    <a:pt x="100995" y="137210"/>
                  </a:lnTo>
                  <a:lnTo>
                    <a:pt x="161173" y="137210"/>
                  </a:lnTo>
                  <a:lnTo>
                    <a:pt x="166392" y="102468"/>
                  </a:lnTo>
                  <a:close/>
                </a:path>
                <a:path w="513715" h="331470">
                  <a:moveTo>
                    <a:pt x="248913" y="102468"/>
                  </a:moveTo>
                  <a:lnTo>
                    <a:pt x="202015" y="102468"/>
                  </a:lnTo>
                  <a:lnTo>
                    <a:pt x="196953" y="136624"/>
                  </a:lnTo>
                  <a:lnTo>
                    <a:pt x="196867" y="137210"/>
                  </a:lnTo>
                  <a:lnTo>
                    <a:pt x="247154" y="137210"/>
                  </a:lnTo>
                  <a:lnTo>
                    <a:pt x="251112" y="133985"/>
                  </a:lnTo>
                  <a:lnTo>
                    <a:pt x="251112" y="104813"/>
                  </a:lnTo>
                  <a:lnTo>
                    <a:pt x="248913" y="102468"/>
                  </a:lnTo>
                  <a:close/>
                </a:path>
                <a:path w="513715" h="331470">
                  <a:moveTo>
                    <a:pt x="500630" y="55851"/>
                  </a:moveTo>
                  <a:lnTo>
                    <a:pt x="396183" y="55851"/>
                  </a:lnTo>
                  <a:lnTo>
                    <a:pt x="404905" y="57720"/>
                  </a:lnTo>
                  <a:lnTo>
                    <a:pt x="404612" y="57720"/>
                  </a:lnTo>
                  <a:lnTo>
                    <a:pt x="411428" y="61129"/>
                  </a:lnTo>
                  <a:lnTo>
                    <a:pt x="418758" y="64647"/>
                  </a:lnTo>
                  <a:lnTo>
                    <a:pt x="424622" y="69631"/>
                  </a:lnTo>
                  <a:lnTo>
                    <a:pt x="429019" y="76081"/>
                  </a:lnTo>
                  <a:lnTo>
                    <a:pt x="433417" y="82238"/>
                  </a:lnTo>
                  <a:lnTo>
                    <a:pt x="435616" y="89861"/>
                  </a:lnTo>
                  <a:lnTo>
                    <a:pt x="435543" y="105839"/>
                  </a:lnTo>
                  <a:lnTo>
                    <a:pt x="434590" y="111556"/>
                  </a:lnTo>
                  <a:lnTo>
                    <a:pt x="432538" y="117420"/>
                  </a:lnTo>
                  <a:lnTo>
                    <a:pt x="430778" y="122991"/>
                  </a:lnTo>
                  <a:lnTo>
                    <a:pt x="401753" y="158319"/>
                  </a:lnTo>
                  <a:lnTo>
                    <a:pt x="367451" y="189543"/>
                  </a:lnTo>
                  <a:lnTo>
                    <a:pt x="285652" y="263426"/>
                  </a:lnTo>
                  <a:lnTo>
                    <a:pt x="279495" y="268410"/>
                  </a:lnTo>
                  <a:lnTo>
                    <a:pt x="274951" y="272515"/>
                  </a:lnTo>
                  <a:lnTo>
                    <a:pt x="272019" y="275740"/>
                  </a:lnTo>
                  <a:lnTo>
                    <a:pt x="269087" y="278672"/>
                  </a:lnTo>
                  <a:lnTo>
                    <a:pt x="267181" y="281017"/>
                  </a:lnTo>
                  <a:lnTo>
                    <a:pt x="266302" y="282776"/>
                  </a:lnTo>
                  <a:lnTo>
                    <a:pt x="265715" y="284535"/>
                  </a:lnTo>
                  <a:lnTo>
                    <a:pt x="265422" y="286148"/>
                  </a:lnTo>
                  <a:lnTo>
                    <a:pt x="265465" y="325141"/>
                  </a:lnTo>
                  <a:lnTo>
                    <a:pt x="266155" y="327487"/>
                  </a:lnTo>
                  <a:lnTo>
                    <a:pt x="267621" y="328953"/>
                  </a:lnTo>
                  <a:lnTo>
                    <a:pt x="269087" y="330126"/>
                  </a:lnTo>
                  <a:lnTo>
                    <a:pt x="271726" y="330712"/>
                  </a:lnTo>
                  <a:lnTo>
                    <a:pt x="507886" y="330712"/>
                  </a:lnTo>
                  <a:lnTo>
                    <a:pt x="510085" y="329979"/>
                  </a:lnTo>
                  <a:lnTo>
                    <a:pt x="511258" y="328513"/>
                  </a:lnTo>
                  <a:lnTo>
                    <a:pt x="512724" y="327047"/>
                  </a:lnTo>
                  <a:lnTo>
                    <a:pt x="513457" y="325141"/>
                  </a:lnTo>
                  <a:lnTo>
                    <a:pt x="513457" y="269730"/>
                  </a:lnTo>
                  <a:lnTo>
                    <a:pt x="510671" y="267384"/>
                  </a:lnTo>
                  <a:lnTo>
                    <a:pt x="364812" y="267384"/>
                  </a:lnTo>
                  <a:lnTo>
                    <a:pt x="362906" y="266798"/>
                  </a:lnTo>
                  <a:lnTo>
                    <a:pt x="362613" y="265625"/>
                  </a:lnTo>
                  <a:lnTo>
                    <a:pt x="362613" y="264452"/>
                  </a:lnTo>
                  <a:lnTo>
                    <a:pt x="363639" y="263279"/>
                  </a:lnTo>
                  <a:lnTo>
                    <a:pt x="365691" y="262107"/>
                  </a:lnTo>
                  <a:lnTo>
                    <a:pt x="447050" y="198339"/>
                  </a:lnTo>
                  <a:lnTo>
                    <a:pt x="476570" y="172117"/>
                  </a:lnTo>
                  <a:lnTo>
                    <a:pt x="500521" y="140508"/>
                  </a:lnTo>
                  <a:lnTo>
                    <a:pt x="510378" y="98949"/>
                  </a:lnTo>
                  <a:lnTo>
                    <a:pt x="509416" y="84107"/>
                  </a:lnTo>
                  <a:lnTo>
                    <a:pt x="506530" y="70364"/>
                  </a:lnTo>
                  <a:lnTo>
                    <a:pt x="501720" y="57720"/>
                  </a:lnTo>
                  <a:lnTo>
                    <a:pt x="500630" y="55851"/>
                  </a:lnTo>
                  <a:close/>
                </a:path>
                <a:path w="513715" h="331470">
                  <a:moveTo>
                    <a:pt x="391198" y="0"/>
                  </a:moveTo>
                  <a:lnTo>
                    <a:pt x="337601" y="9400"/>
                  </a:lnTo>
                  <a:lnTo>
                    <a:pt x="293238" y="38150"/>
                  </a:lnTo>
                  <a:lnTo>
                    <a:pt x="268501" y="69045"/>
                  </a:lnTo>
                  <a:lnTo>
                    <a:pt x="266009" y="74322"/>
                  </a:lnTo>
                  <a:lnTo>
                    <a:pt x="266204" y="76081"/>
                  </a:lnTo>
                  <a:lnTo>
                    <a:pt x="310719" y="103787"/>
                  </a:lnTo>
                  <a:lnTo>
                    <a:pt x="316143" y="105839"/>
                  </a:lnTo>
                  <a:lnTo>
                    <a:pt x="318195" y="105546"/>
                  </a:lnTo>
                  <a:lnTo>
                    <a:pt x="320248" y="104960"/>
                  </a:lnTo>
                  <a:lnTo>
                    <a:pt x="321714" y="103787"/>
                  </a:lnTo>
                  <a:lnTo>
                    <a:pt x="322593" y="102028"/>
                  </a:lnTo>
                  <a:lnTo>
                    <a:pt x="327651" y="93892"/>
                  </a:lnTo>
                  <a:lnTo>
                    <a:pt x="358655" y="62805"/>
                  </a:lnTo>
                  <a:lnTo>
                    <a:pt x="378885" y="55851"/>
                  </a:lnTo>
                  <a:lnTo>
                    <a:pt x="500630" y="55851"/>
                  </a:lnTo>
                  <a:lnTo>
                    <a:pt x="494986" y="46176"/>
                  </a:lnTo>
                  <a:lnTo>
                    <a:pt x="465878" y="18470"/>
                  </a:lnTo>
                  <a:lnTo>
                    <a:pt x="424292" y="2968"/>
                  </a:lnTo>
                  <a:lnTo>
                    <a:pt x="408267" y="742"/>
                  </a:lnTo>
                  <a:lnTo>
                    <a:pt x="3911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8723" y="5547852"/>
              <a:ext cx="8287763" cy="403275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9755430" y="6621955"/>
              <a:ext cx="525145" cy="335280"/>
            </a:xfrm>
            <a:custGeom>
              <a:avLst/>
              <a:gdLst/>
              <a:ahLst/>
              <a:cxnLst/>
              <a:rect l="l" t="t" r="r" b="b"/>
              <a:pathLst>
                <a:path w="525145" h="335279">
                  <a:moveTo>
                    <a:pt x="88834" y="4104"/>
                  </a:moveTo>
                  <a:lnTo>
                    <a:pt x="87369" y="4837"/>
                  </a:lnTo>
                  <a:lnTo>
                    <a:pt x="86196" y="6596"/>
                  </a:lnTo>
                  <a:lnTo>
                    <a:pt x="85023" y="8062"/>
                  </a:lnTo>
                  <a:lnTo>
                    <a:pt x="84395" y="9821"/>
                  </a:lnTo>
                  <a:lnTo>
                    <a:pt x="84290" y="10114"/>
                  </a:lnTo>
                  <a:lnTo>
                    <a:pt x="83997" y="12753"/>
                  </a:lnTo>
                  <a:lnTo>
                    <a:pt x="37820" y="320157"/>
                  </a:lnTo>
                  <a:lnTo>
                    <a:pt x="37820" y="323382"/>
                  </a:lnTo>
                  <a:lnTo>
                    <a:pt x="47935" y="328513"/>
                  </a:lnTo>
                  <a:lnTo>
                    <a:pt x="66992" y="331298"/>
                  </a:lnTo>
                  <a:lnTo>
                    <a:pt x="69631" y="330712"/>
                  </a:lnTo>
                  <a:lnTo>
                    <a:pt x="70804" y="328953"/>
                  </a:lnTo>
                  <a:lnTo>
                    <a:pt x="72270" y="327194"/>
                  </a:lnTo>
                  <a:lnTo>
                    <a:pt x="73296" y="324262"/>
                  </a:lnTo>
                  <a:lnTo>
                    <a:pt x="73882" y="320157"/>
                  </a:lnTo>
                  <a:lnTo>
                    <a:pt x="119179" y="14512"/>
                  </a:lnTo>
                  <a:lnTo>
                    <a:pt x="119729" y="10114"/>
                  </a:lnTo>
                  <a:lnTo>
                    <a:pt x="119765" y="9821"/>
                  </a:lnTo>
                  <a:lnTo>
                    <a:pt x="117713" y="7183"/>
                  </a:lnTo>
                  <a:lnTo>
                    <a:pt x="113022" y="6596"/>
                  </a:lnTo>
                  <a:lnTo>
                    <a:pt x="90594" y="4397"/>
                  </a:lnTo>
                  <a:lnTo>
                    <a:pt x="88834" y="4104"/>
                  </a:lnTo>
                  <a:close/>
                </a:path>
                <a:path w="525145" h="335279">
                  <a:moveTo>
                    <a:pt x="184706" y="4104"/>
                  </a:moveTo>
                  <a:lnTo>
                    <a:pt x="183240" y="4837"/>
                  </a:lnTo>
                  <a:lnTo>
                    <a:pt x="182067" y="6596"/>
                  </a:lnTo>
                  <a:lnTo>
                    <a:pt x="180895" y="8062"/>
                  </a:lnTo>
                  <a:lnTo>
                    <a:pt x="180266" y="9821"/>
                  </a:lnTo>
                  <a:lnTo>
                    <a:pt x="180162" y="10114"/>
                  </a:lnTo>
                  <a:lnTo>
                    <a:pt x="179868" y="12753"/>
                  </a:lnTo>
                  <a:lnTo>
                    <a:pt x="133692" y="320157"/>
                  </a:lnTo>
                  <a:lnTo>
                    <a:pt x="133692" y="323382"/>
                  </a:lnTo>
                  <a:lnTo>
                    <a:pt x="134425" y="325581"/>
                  </a:lnTo>
                  <a:lnTo>
                    <a:pt x="135891" y="326754"/>
                  </a:lnTo>
                  <a:lnTo>
                    <a:pt x="137650" y="327634"/>
                  </a:lnTo>
                  <a:lnTo>
                    <a:pt x="140288" y="328220"/>
                  </a:lnTo>
                  <a:lnTo>
                    <a:pt x="143807" y="328513"/>
                  </a:lnTo>
                  <a:lnTo>
                    <a:pt x="162864" y="331298"/>
                  </a:lnTo>
                  <a:lnTo>
                    <a:pt x="165502" y="330712"/>
                  </a:lnTo>
                  <a:lnTo>
                    <a:pt x="166675" y="328953"/>
                  </a:lnTo>
                  <a:lnTo>
                    <a:pt x="168141" y="327194"/>
                  </a:lnTo>
                  <a:lnTo>
                    <a:pt x="169167" y="324262"/>
                  </a:lnTo>
                  <a:lnTo>
                    <a:pt x="169754" y="320157"/>
                  </a:lnTo>
                  <a:lnTo>
                    <a:pt x="215051" y="14512"/>
                  </a:lnTo>
                  <a:lnTo>
                    <a:pt x="215600" y="10114"/>
                  </a:lnTo>
                  <a:lnTo>
                    <a:pt x="215637" y="9821"/>
                  </a:lnTo>
                  <a:lnTo>
                    <a:pt x="213585" y="7183"/>
                  </a:lnTo>
                  <a:lnTo>
                    <a:pt x="208894" y="6596"/>
                  </a:lnTo>
                  <a:lnTo>
                    <a:pt x="186465" y="4397"/>
                  </a:lnTo>
                  <a:lnTo>
                    <a:pt x="184706" y="4104"/>
                  </a:lnTo>
                  <a:close/>
                </a:path>
                <a:path w="525145" h="335279">
                  <a:moveTo>
                    <a:pt x="56648" y="194821"/>
                  </a:moveTo>
                  <a:lnTo>
                    <a:pt x="2198" y="194821"/>
                  </a:lnTo>
                  <a:lnTo>
                    <a:pt x="0" y="197459"/>
                  </a:lnTo>
                  <a:lnTo>
                    <a:pt x="0" y="223993"/>
                  </a:lnTo>
                  <a:lnTo>
                    <a:pt x="586" y="226338"/>
                  </a:lnTo>
                  <a:lnTo>
                    <a:pt x="1759" y="227804"/>
                  </a:lnTo>
                  <a:lnTo>
                    <a:pt x="3225" y="228977"/>
                  </a:lnTo>
                  <a:lnTo>
                    <a:pt x="5717" y="229563"/>
                  </a:lnTo>
                  <a:lnTo>
                    <a:pt x="51429" y="229563"/>
                  </a:lnTo>
                  <a:lnTo>
                    <a:pt x="56648" y="194821"/>
                  </a:lnTo>
                  <a:close/>
                </a:path>
                <a:path w="525145" h="335279">
                  <a:moveTo>
                    <a:pt x="152519" y="194821"/>
                  </a:moveTo>
                  <a:lnTo>
                    <a:pt x="92457" y="194821"/>
                  </a:lnTo>
                  <a:lnTo>
                    <a:pt x="87395" y="228977"/>
                  </a:lnTo>
                  <a:lnTo>
                    <a:pt x="87308" y="229563"/>
                  </a:lnTo>
                  <a:lnTo>
                    <a:pt x="147300" y="229563"/>
                  </a:lnTo>
                  <a:lnTo>
                    <a:pt x="152519" y="194821"/>
                  </a:lnTo>
                  <a:close/>
                </a:path>
                <a:path w="525145" h="335279">
                  <a:moveTo>
                    <a:pt x="234401" y="194821"/>
                  </a:moveTo>
                  <a:lnTo>
                    <a:pt x="188329" y="194821"/>
                  </a:lnTo>
                  <a:lnTo>
                    <a:pt x="183267" y="228977"/>
                  </a:lnTo>
                  <a:lnTo>
                    <a:pt x="183180" y="229563"/>
                  </a:lnTo>
                  <a:lnTo>
                    <a:pt x="232642" y="229563"/>
                  </a:lnTo>
                  <a:lnTo>
                    <a:pt x="236600" y="226338"/>
                  </a:lnTo>
                  <a:lnTo>
                    <a:pt x="236600" y="197166"/>
                  </a:lnTo>
                  <a:lnTo>
                    <a:pt x="234401" y="194821"/>
                  </a:lnTo>
                  <a:close/>
                </a:path>
                <a:path w="525145" h="335279">
                  <a:moveTo>
                    <a:pt x="70521" y="102468"/>
                  </a:moveTo>
                  <a:lnTo>
                    <a:pt x="16711" y="102468"/>
                  </a:lnTo>
                  <a:lnTo>
                    <a:pt x="14512" y="105106"/>
                  </a:lnTo>
                  <a:lnTo>
                    <a:pt x="14512" y="131639"/>
                  </a:lnTo>
                  <a:lnTo>
                    <a:pt x="15099" y="133985"/>
                  </a:lnTo>
                  <a:lnTo>
                    <a:pt x="16271" y="135451"/>
                  </a:lnTo>
                  <a:lnTo>
                    <a:pt x="17737" y="136624"/>
                  </a:lnTo>
                  <a:lnTo>
                    <a:pt x="20229" y="137210"/>
                  </a:lnTo>
                  <a:lnTo>
                    <a:pt x="65302" y="137210"/>
                  </a:lnTo>
                  <a:lnTo>
                    <a:pt x="70521" y="102468"/>
                  </a:lnTo>
                  <a:close/>
                </a:path>
                <a:path w="525145" h="335279">
                  <a:moveTo>
                    <a:pt x="166392" y="102468"/>
                  </a:moveTo>
                  <a:lnTo>
                    <a:pt x="106144" y="102468"/>
                  </a:lnTo>
                  <a:lnTo>
                    <a:pt x="101082" y="136624"/>
                  </a:lnTo>
                  <a:lnTo>
                    <a:pt x="100995" y="137210"/>
                  </a:lnTo>
                  <a:lnTo>
                    <a:pt x="161173" y="137210"/>
                  </a:lnTo>
                  <a:lnTo>
                    <a:pt x="166392" y="102468"/>
                  </a:lnTo>
                  <a:close/>
                </a:path>
                <a:path w="525145" h="335279">
                  <a:moveTo>
                    <a:pt x="248913" y="102468"/>
                  </a:moveTo>
                  <a:lnTo>
                    <a:pt x="202015" y="102468"/>
                  </a:lnTo>
                  <a:lnTo>
                    <a:pt x="196953" y="136624"/>
                  </a:lnTo>
                  <a:lnTo>
                    <a:pt x="196867" y="137210"/>
                  </a:lnTo>
                  <a:lnTo>
                    <a:pt x="247154" y="137210"/>
                  </a:lnTo>
                  <a:lnTo>
                    <a:pt x="251112" y="133985"/>
                  </a:lnTo>
                  <a:lnTo>
                    <a:pt x="251112" y="104813"/>
                  </a:lnTo>
                  <a:lnTo>
                    <a:pt x="248913" y="102468"/>
                  </a:lnTo>
                  <a:close/>
                </a:path>
                <a:path w="525145" h="335279">
                  <a:moveTo>
                    <a:pt x="305735" y="241144"/>
                  </a:moveTo>
                  <a:lnTo>
                    <a:pt x="303829" y="241877"/>
                  </a:lnTo>
                  <a:lnTo>
                    <a:pt x="301484" y="243636"/>
                  </a:lnTo>
                  <a:lnTo>
                    <a:pt x="267181" y="267824"/>
                  </a:lnTo>
                  <a:lnTo>
                    <a:pt x="264836" y="269583"/>
                  </a:lnTo>
                  <a:lnTo>
                    <a:pt x="263370" y="271635"/>
                  </a:lnTo>
                  <a:lnTo>
                    <a:pt x="262784" y="273981"/>
                  </a:lnTo>
                  <a:lnTo>
                    <a:pt x="262197" y="276033"/>
                  </a:lnTo>
                  <a:lnTo>
                    <a:pt x="295767" y="309603"/>
                  </a:lnTo>
                  <a:lnTo>
                    <a:pt x="337985" y="328513"/>
                  </a:lnTo>
                  <a:lnTo>
                    <a:pt x="386361" y="335110"/>
                  </a:lnTo>
                  <a:lnTo>
                    <a:pt x="408487" y="334395"/>
                  </a:lnTo>
                  <a:lnTo>
                    <a:pt x="446968" y="328678"/>
                  </a:lnTo>
                  <a:lnTo>
                    <a:pt x="490258" y="309273"/>
                  </a:lnTo>
                  <a:lnTo>
                    <a:pt x="514533" y="281017"/>
                  </a:lnTo>
                  <a:lnTo>
                    <a:pt x="390759" y="281017"/>
                  </a:lnTo>
                  <a:lnTo>
                    <a:pt x="382815" y="280770"/>
                  </a:lnTo>
                  <a:lnTo>
                    <a:pt x="342658" y="268896"/>
                  </a:lnTo>
                  <a:lnTo>
                    <a:pt x="311159" y="243196"/>
                  </a:lnTo>
                  <a:lnTo>
                    <a:pt x="310279" y="242024"/>
                  </a:lnTo>
                  <a:lnTo>
                    <a:pt x="308960" y="241437"/>
                  </a:lnTo>
                  <a:lnTo>
                    <a:pt x="307201" y="241437"/>
                  </a:lnTo>
                  <a:lnTo>
                    <a:pt x="305735" y="241144"/>
                  </a:lnTo>
                  <a:close/>
                </a:path>
                <a:path w="525145" h="335279">
                  <a:moveTo>
                    <a:pt x="507242" y="52773"/>
                  </a:moveTo>
                  <a:lnTo>
                    <a:pt x="390759" y="52773"/>
                  </a:lnTo>
                  <a:lnTo>
                    <a:pt x="397603" y="53103"/>
                  </a:lnTo>
                  <a:lnTo>
                    <a:pt x="404062" y="54092"/>
                  </a:lnTo>
                  <a:lnTo>
                    <a:pt x="432977" y="71243"/>
                  </a:lnTo>
                  <a:lnTo>
                    <a:pt x="437375" y="76814"/>
                  </a:lnTo>
                  <a:lnTo>
                    <a:pt x="439574" y="83117"/>
                  </a:lnTo>
                  <a:lnTo>
                    <a:pt x="439574" y="98363"/>
                  </a:lnTo>
                  <a:lnTo>
                    <a:pt x="437143" y="105656"/>
                  </a:lnTo>
                  <a:lnTo>
                    <a:pt x="437082" y="105839"/>
                  </a:lnTo>
                  <a:lnTo>
                    <a:pt x="404557" y="130943"/>
                  </a:lnTo>
                  <a:lnTo>
                    <a:pt x="388621" y="134104"/>
                  </a:lnTo>
                  <a:lnTo>
                    <a:pt x="387886" y="134104"/>
                  </a:lnTo>
                  <a:lnTo>
                    <a:pt x="380644" y="134571"/>
                  </a:lnTo>
                  <a:lnTo>
                    <a:pt x="350299" y="135891"/>
                  </a:lnTo>
                  <a:lnTo>
                    <a:pt x="345315" y="136477"/>
                  </a:lnTo>
                  <a:lnTo>
                    <a:pt x="342823" y="138529"/>
                  </a:lnTo>
                  <a:lnTo>
                    <a:pt x="342823" y="187491"/>
                  </a:lnTo>
                  <a:lnTo>
                    <a:pt x="345315" y="189543"/>
                  </a:lnTo>
                  <a:lnTo>
                    <a:pt x="350299" y="189543"/>
                  </a:lnTo>
                  <a:lnTo>
                    <a:pt x="388120" y="190423"/>
                  </a:lnTo>
                  <a:lnTo>
                    <a:pt x="431240" y="203177"/>
                  </a:lnTo>
                  <a:lnTo>
                    <a:pt x="449249" y="237919"/>
                  </a:lnTo>
                  <a:lnTo>
                    <a:pt x="448287" y="247127"/>
                  </a:lnTo>
                  <a:lnTo>
                    <a:pt x="415386" y="278049"/>
                  </a:lnTo>
                  <a:lnTo>
                    <a:pt x="390759" y="281017"/>
                  </a:lnTo>
                  <a:lnTo>
                    <a:pt x="514533" y="281017"/>
                  </a:lnTo>
                  <a:lnTo>
                    <a:pt x="524778" y="237919"/>
                  </a:lnTo>
                  <a:lnTo>
                    <a:pt x="524891" y="236160"/>
                  </a:lnTo>
                  <a:lnTo>
                    <a:pt x="524396" y="227337"/>
                  </a:lnTo>
                  <a:lnTo>
                    <a:pt x="522912" y="218899"/>
                  </a:lnTo>
                  <a:lnTo>
                    <a:pt x="520438" y="210845"/>
                  </a:lnTo>
                  <a:lnTo>
                    <a:pt x="516975" y="203177"/>
                  </a:lnTo>
                  <a:lnTo>
                    <a:pt x="512748" y="196140"/>
                  </a:lnTo>
                  <a:lnTo>
                    <a:pt x="512632" y="195948"/>
                  </a:lnTo>
                  <a:lnTo>
                    <a:pt x="479814" y="167225"/>
                  </a:lnTo>
                  <a:lnTo>
                    <a:pt x="459217" y="159199"/>
                  </a:lnTo>
                  <a:lnTo>
                    <a:pt x="457605" y="158026"/>
                  </a:lnTo>
                  <a:lnTo>
                    <a:pt x="457605" y="156560"/>
                  </a:lnTo>
                  <a:lnTo>
                    <a:pt x="457898" y="154801"/>
                  </a:lnTo>
                  <a:lnTo>
                    <a:pt x="459657" y="153335"/>
                  </a:lnTo>
                  <a:lnTo>
                    <a:pt x="462882" y="152162"/>
                  </a:lnTo>
                  <a:lnTo>
                    <a:pt x="474866" y="147517"/>
                  </a:lnTo>
                  <a:lnTo>
                    <a:pt x="507355" y="115578"/>
                  </a:lnTo>
                  <a:lnTo>
                    <a:pt x="514776" y="85316"/>
                  </a:lnTo>
                  <a:lnTo>
                    <a:pt x="513841" y="72975"/>
                  </a:lnTo>
                  <a:lnTo>
                    <a:pt x="511038" y="61458"/>
                  </a:lnTo>
                  <a:lnTo>
                    <a:pt x="507242" y="52773"/>
                  </a:lnTo>
                  <a:close/>
                </a:path>
                <a:path w="525145" h="335279">
                  <a:moveTo>
                    <a:pt x="391638" y="0"/>
                  </a:moveTo>
                  <a:lnTo>
                    <a:pt x="347221" y="5717"/>
                  </a:lnTo>
                  <a:lnTo>
                    <a:pt x="307641" y="21549"/>
                  </a:lnTo>
                  <a:lnTo>
                    <a:pt x="277736" y="45736"/>
                  </a:lnTo>
                  <a:lnTo>
                    <a:pt x="275390" y="49548"/>
                  </a:lnTo>
                  <a:lnTo>
                    <a:pt x="275390" y="52773"/>
                  </a:lnTo>
                  <a:lnTo>
                    <a:pt x="277736" y="55411"/>
                  </a:lnTo>
                  <a:lnTo>
                    <a:pt x="309840" y="85316"/>
                  </a:lnTo>
                  <a:lnTo>
                    <a:pt x="311892" y="87369"/>
                  </a:lnTo>
                  <a:lnTo>
                    <a:pt x="313505" y="88395"/>
                  </a:lnTo>
                  <a:lnTo>
                    <a:pt x="314677" y="88395"/>
                  </a:lnTo>
                  <a:lnTo>
                    <a:pt x="316143" y="88102"/>
                  </a:lnTo>
                  <a:lnTo>
                    <a:pt x="317756" y="87075"/>
                  </a:lnTo>
                  <a:lnTo>
                    <a:pt x="319515" y="85316"/>
                  </a:lnTo>
                  <a:lnTo>
                    <a:pt x="328255" y="77345"/>
                  </a:lnTo>
                  <a:lnTo>
                    <a:pt x="362393" y="57226"/>
                  </a:lnTo>
                  <a:lnTo>
                    <a:pt x="390759" y="52773"/>
                  </a:lnTo>
                  <a:lnTo>
                    <a:pt x="507242" y="52773"/>
                  </a:lnTo>
                  <a:lnTo>
                    <a:pt x="506365" y="50766"/>
                  </a:lnTo>
                  <a:lnTo>
                    <a:pt x="470633" y="16821"/>
                  </a:lnTo>
                  <a:lnTo>
                    <a:pt x="427480" y="2748"/>
                  </a:lnTo>
                  <a:lnTo>
                    <a:pt x="410274" y="687"/>
                  </a:lnTo>
                  <a:lnTo>
                    <a:pt x="3916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70606" y="6626352"/>
              <a:ext cx="2978129" cy="40327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296" y="0"/>
              <a:ext cx="8648951" cy="1130855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1971" y="463315"/>
              <a:ext cx="4587891" cy="2419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30731" y="467004"/>
                  </a:moveTo>
                  <a:lnTo>
                    <a:pt x="1283309" y="467004"/>
                  </a:lnTo>
                  <a:lnTo>
                    <a:pt x="1283309" y="489445"/>
                  </a:lnTo>
                  <a:lnTo>
                    <a:pt x="1344282" y="489445"/>
                  </a:lnTo>
                  <a:lnTo>
                    <a:pt x="1344282" y="679094"/>
                  </a:lnTo>
                  <a:lnTo>
                    <a:pt x="1283309" y="679094"/>
                  </a:lnTo>
                  <a:lnTo>
                    <a:pt x="1283309" y="701548"/>
                  </a:lnTo>
                  <a:lnTo>
                    <a:pt x="1430731" y="701548"/>
                  </a:lnTo>
                  <a:lnTo>
                    <a:pt x="1430731" y="679094"/>
                  </a:lnTo>
                  <a:lnTo>
                    <a:pt x="1370088" y="679094"/>
                  </a:lnTo>
                  <a:lnTo>
                    <a:pt x="1370088" y="489445"/>
                  </a:lnTo>
                  <a:lnTo>
                    <a:pt x="1430731" y="489445"/>
                  </a:lnTo>
                  <a:lnTo>
                    <a:pt x="1430731" y="467004"/>
                  </a:lnTo>
                  <a:close/>
                </a:path>
                <a:path w="20104100" h="11308715">
                  <a:moveTo>
                    <a:pt x="1632991" y="467004"/>
                  </a:moveTo>
                  <a:lnTo>
                    <a:pt x="1609534" y="467004"/>
                  </a:lnTo>
                  <a:lnTo>
                    <a:pt x="1610194" y="657987"/>
                  </a:lnTo>
                  <a:lnTo>
                    <a:pt x="1531759" y="504863"/>
                  </a:lnTo>
                  <a:lnTo>
                    <a:pt x="1512366" y="467004"/>
                  </a:lnTo>
                  <a:lnTo>
                    <a:pt x="1482877" y="467004"/>
                  </a:lnTo>
                  <a:lnTo>
                    <a:pt x="1482877" y="701548"/>
                  </a:lnTo>
                  <a:lnTo>
                    <a:pt x="1506334" y="701548"/>
                  </a:lnTo>
                  <a:lnTo>
                    <a:pt x="1505661" y="504863"/>
                  </a:lnTo>
                  <a:lnTo>
                    <a:pt x="1606854" y="701548"/>
                  </a:lnTo>
                  <a:lnTo>
                    <a:pt x="1632991" y="701548"/>
                  </a:lnTo>
                  <a:lnTo>
                    <a:pt x="1632991" y="657987"/>
                  </a:lnTo>
                  <a:lnTo>
                    <a:pt x="1632991" y="467004"/>
                  </a:lnTo>
                  <a:close/>
                </a:path>
                <a:path w="20104100" h="11308715">
                  <a:moveTo>
                    <a:pt x="1849310" y="467004"/>
                  </a:moveTo>
                  <a:lnTo>
                    <a:pt x="1668373" y="467004"/>
                  </a:lnTo>
                  <a:lnTo>
                    <a:pt x="1668373" y="489445"/>
                  </a:lnTo>
                  <a:lnTo>
                    <a:pt x="1746110" y="489445"/>
                  </a:lnTo>
                  <a:lnTo>
                    <a:pt x="1746110" y="701548"/>
                  </a:lnTo>
                  <a:lnTo>
                    <a:pt x="1771904" y="701548"/>
                  </a:lnTo>
                  <a:lnTo>
                    <a:pt x="1771904" y="489445"/>
                  </a:lnTo>
                  <a:lnTo>
                    <a:pt x="1849310" y="489445"/>
                  </a:lnTo>
                  <a:lnTo>
                    <a:pt x="1849310" y="467004"/>
                  </a:lnTo>
                  <a:close/>
                </a:path>
                <a:path w="20104100" h="11308715">
                  <a:moveTo>
                    <a:pt x="2044852" y="701548"/>
                  </a:moveTo>
                  <a:lnTo>
                    <a:pt x="1993950" y="601357"/>
                  </a:lnTo>
                  <a:lnTo>
                    <a:pt x="1992249" y="598017"/>
                  </a:lnTo>
                  <a:lnTo>
                    <a:pt x="2002891" y="594055"/>
                  </a:lnTo>
                  <a:lnTo>
                    <a:pt x="2012353" y="588886"/>
                  </a:lnTo>
                  <a:lnTo>
                    <a:pt x="2020646" y="582498"/>
                  </a:lnTo>
                  <a:lnTo>
                    <a:pt x="2023059" y="579920"/>
                  </a:lnTo>
                  <a:lnTo>
                    <a:pt x="2027770" y="574890"/>
                  </a:lnTo>
                  <a:lnTo>
                    <a:pt x="2033485" y="566102"/>
                  </a:lnTo>
                  <a:lnTo>
                    <a:pt x="2037575" y="556463"/>
                  </a:lnTo>
                  <a:lnTo>
                    <a:pt x="2040026" y="545998"/>
                  </a:lnTo>
                  <a:lnTo>
                    <a:pt x="2040813" y="535025"/>
                  </a:lnTo>
                  <a:lnTo>
                    <a:pt x="2040839" y="534682"/>
                  </a:lnTo>
                  <a:lnTo>
                    <a:pt x="2040267" y="525157"/>
                  </a:lnTo>
                  <a:lnTo>
                    <a:pt x="2040255" y="524802"/>
                  </a:lnTo>
                  <a:lnTo>
                    <a:pt x="2038489" y="515581"/>
                  </a:lnTo>
                  <a:lnTo>
                    <a:pt x="2015032" y="481723"/>
                  </a:lnTo>
                  <a:lnTo>
                    <a:pt x="2015032" y="535025"/>
                  </a:lnTo>
                  <a:lnTo>
                    <a:pt x="2014156" y="544741"/>
                  </a:lnTo>
                  <a:lnTo>
                    <a:pt x="1984883" y="576910"/>
                  </a:lnTo>
                  <a:lnTo>
                    <a:pt x="1964105" y="579920"/>
                  </a:lnTo>
                  <a:lnTo>
                    <a:pt x="1919211" y="579920"/>
                  </a:lnTo>
                  <a:lnTo>
                    <a:pt x="1919211" y="489445"/>
                  </a:lnTo>
                  <a:lnTo>
                    <a:pt x="1964105" y="489445"/>
                  </a:lnTo>
                  <a:lnTo>
                    <a:pt x="2000961" y="501853"/>
                  </a:lnTo>
                  <a:lnTo>
                    <a:pt x="2015032" y="535025"/>
                  </a:lnTo>
                  <a:lnTo>
                    <a:pt x="2015032" y="481723"/>
                  </a:lnTo>
                  <a:lnTo>
                    <a:pt x="1976983" y="467550"/>
                  </a:lnTo>
                  <a:lnTo>
                    <a:pt x="1966112" y="467004"/>
                  </a:lnTo>
                  <a:lnTo>
                    <a:pt x="1893404" y="467004"/>
                  </a:lnTo>
                  <a:lnTo>
                    <a:pt x="1893404" y="701548"/>
                  </a:lnTo>
                  <a:lnTo>
                    <a:pt x="1919211" y="701548"/>
                  </a:lnTo>
                  <a:lnTo>
                    <a:pt x="1919211" y="601357"/>
                  </a:lnTo>
                  <a:lnTo>
                    <a:pt x="1966112" y="601357"/>
                  </a:lnTo>
                  <a:lnTo>
                    <a:pt x="2016379" y="701548"/>
                  </a:lnTo>
                  <a:lnTo>
                    <a:pt x="2044852" y="701548"/>
                  </a:lnTo>
                  <a:close/>
                </a:path>
                <a:path w="20104100" h="11308715">
                  <a:moveTo>
                    <a:pt x="2248789" y="584276"/>
                  </a:moveTo>
                  <a:lnTo>
                    <a:pt x="2241804" y="532752"/>
                  </a:lnTo>
                  <a:lnTo>
                    <a:pt x="2222652" y="495236"/>
                  </a:lnTo>
                  <a:lnTo>
                    <a:pt x="2222652" y="584276"/>
                  </a:lnTo>
                  <a:lnTo>
                    <a:pt x="2222119" y="599122"/>
                  </a:lnTo>
                  <a:lnTo>
                    <a:pt x="2214270" y="636879"/>
                  </a:lnTo>
                  <a:lnTo>
                    <a:pt x="2192159" y="670382"/>
                  </a:lnTo>
                  <a:lnTo>
                    <a:pt x="2160663" y="681774"/>
                  </a:lnTo>
                  <a:lnTo>
                    <a:pt x="2152154" y="681062"/>
                  </a:lnTo>
                  <a:lnTo>
                    <a:pt x="2116518" y="656145"/>
                  </a:lnTo>
                  <a:lnTo>
                    <a:pt x="2100681" y="612838"/>
                  </a:lnTo>
                  <a:lnTo>
                    <a:pt x="2098675" y="584276"/>
                  </a:lnTo>
                  <a:lnTo>
                    <a:pt x="2099170" y="569429"/>
                  </a:lnTo>
                  <a:lnTo>
                    <a:pt x="2106714" y="531672"/>
                  </a:lnTo>
                  <a:lnTo>
                    <a:pt x="2129167" y="498500"/>
                  </a:lnTo>
                  <a:lnTo>
                    <a:pt x="2160663" y="486765"/>
                  </a:lnTo>
                  <a:lnTo>
                    <a:pt x="2169160" y="487502"/>
                  </a:lnTo>
                  <a:lnTo>
                    <a:pt x="2204720" y="512483"/>
                  </a:lnTo>
                  <a:lnTo>
                    <a:pt x="2220557" y="555713"/>
                  </a:lnTo>
                  <a:lnTo>
                    <a:pt x="2222652" y="584276"/>
                  </a:lnTo>
                  <a:lnTo>
                    <a:pt x="2222652" y="495236"/>
                  </a:lnTo>
                  <a:lnTo>
                    <a:pt x="2183282" y="466839"/>
                  </a:lnTo>
                  <a:lnTo>
                    <a:pt x="2160663" y="463321"/>
                  </a:lnTo>
                  <a:lnTo>
                    <a:pt x="2149144" y="464197"/>
                  </a:lnTo>
                  <a:lnTo>
                    <a:pt x="2107527" y="485241"/>
                  </a:lnTo>
                  <a:lnTo>
                    <a:pt x="2084603" y="518604"/>
                  </a:lnTo>
                  <a:lnTo>
                    <a:pt x="2073287" y="565594"/>
                  </a:lnTo>
                  <a:lnTo>
                    <a:pt x="2072538" y="584276"/>
                  </a:lnTo>
                  <a:lnTo>
                    <a:pt x="2073287" y="602970"/>
                  </a:lnTo>
                  <a:lnTo>
                    <a:pt x="2084603" y="650278"/>
                  </a:lnTo>
                  <a:lnTo>
                    <a:pt x="2107527" y="683336"/>
                  </a:lnTo>
                  <a:lnTo>
                    <a:pt x="2149144" y="704354"/>
                  </a:lnTo>
                  <a:lnTo>
                    <a:pt x="2160663" y="705231"/>
                  </a:lnTo>
                  <a:lnTo>
                    <a:pt x="2172182" y="704354"/>
                  </a:lnTo>
                  <a:lnTo>
                    <a:pt x="2213775" y="683336"/>
                  </a:lnTo>
                  <a:lnTo>
                    <a:pt x="2215172" y="681774"/>
                  </a:lnTo>
                  <a:lnTo>
                    <a:pt x="2222309" y="673900"/>
                  </a:lnTo>
                  <a:lnTo>
                    <a:pt x="2241804" y="635977"/>
                  </a:lnTo>
                  <a:lnTo>
                    <a:pt x="2248014" y="602970"/>
                  </a:lnTo>
                  <a:lnTo>
                    <a:pt x="2248789" y="584276"/>
                  </a:lnTo>
                  <a:close/>
                </a:path>
                <a:path w="20104100" h="11308715">
                  <a:moveTo>
                    <a:pt x="2448014" y="584276"/>
                  </a:moveTo>
                  <a:lnTo>
                    <a:pt x="2441232" y="536905"/>
                  </a:lnTo>
                  <a:lnTo>
                    <a:pt x="2421877" y="499757"/>
                  </a:lnTo>
                  <a:lnTo>
                    <a:pt x="2421877" y="584276"/>
                  </a:lnTo>
                  <a:lnTo>
                    <a:pt x="2421344" y="598081"/>
                  </a:lnTo>
                  <a:lnTo>
                    <a:pt x="2408351" y="644194"/>
                  </a:lnTo>
                  <a:lnTo>
                    <a:pt x="2380170" y="672503"/>
                  </a:lnTo>
                  <a:lnTo>
                    <a:pt x="2351519" y="679094"/>
                  </a:lnTo>
                  <a:lnTo>
                    <a:pt x="2315997" y="679094"/>
                  </a:lnTo>
                  <a:lnTo>
                    <a:pt x="2315997" y="489445"/>
                  </a:lnTo>
                  <a:lnTo>
                    <a:pt x="2351519" y="489445"/>
                  </a:lnTo>
                  <a:lnTo>
                    <a:pt x="2388374" y="501510"/>
                  </a:lnTo>
                  <a:lnTo>
                    <a:pt x="2413177" y="534682"/>
                  </a:lnTo>
                  <a:lnTo>
                    <a:pt x="2421877" y="584276"/>
                  </a:lnTo>
                  <a:lnTo>
                    <a:pt x="2421877" y="499757"/>
                  </a:lnTo>
                  <a:lnTo>
                    <a:pt x="2392311" y="475488"/>
                  </a:lnTo>
                  <a:lnTo>
                    <a:pt x="2354872" y="467004"/>
                  </a:lnTo>
                  <a:lnTo>
                    <a:pt x="2290203" y="467004"/>
                  </a:lnTo>
                  <a:lnTo>
                    <a:pt x="2290203" y="701548"/>
                  </a:lnTo>
                  <a:lnTo>
                    <a:pt x="2354872" y="701548"/>
                  </a:lnTo>
                  <a:lnTo>
                    <a:pt x="2392311" y="693254"/>
                  </a:lnTo>
                  <a:lnTo>
                    <a:pt x="2412428" y="679094"/>
                  </a:lnTo>
                  <a:lnTo>
                    <a:pt x="2413089" y="678561"/>
                  </a:lnTo>
                  <a:lnTo>
                    <a:pt x="2435961" y="645261"/>
                  </a:lnTo>
                  <a:lnTo>
                    <a:pt x="2447264" y="601027"/>
                  </a:lnTo>
                  <a:lnTo>
                    <a:pt x="2448014" y="584276"/>
                  </a:lnTo>
                  <a:close/>
                </a:path>
                <a:path w="20104100" h="11308715">
                  <a:moveTo>
                    <a:pt x="2643238" y="467004"/>
                  </a:moveTo>
                  <a:lnTo>
                    <a:pt x="2617432" y="467004"/>
                  </a:lnTo>
                  <a:lnTo>
                    <a:pt x="2617432" y="617448"/>
                  </a:lnTo>
                  <a:lnTo>
                    <a:pt x="2616555" y="630415"/>
                  </a:lnTo>
                  <a:lnTo>
                    <a:pt x="2594330" y="671982"/>
                  </a:lnTo>
                  <a:lnTo>
                    <a:pt x="2562479" y="681774"/>
                  </a:lnTo>
                  <a:lnTo>
                    <a:pt x="2550541" y="680694"/>
                  </a:lnTo>
                  <a:lnTo>
                    <a:pt x="2515819" y="654888"/>
                  </a:lnTo>
                  <a:lnTo>
                    <a:pt x="2507526" y="617448"/>
                  </a:lnTo>
                  <a:lnTo>
                    <a:pt x="2507526" y="467004"/>
                  </a:lnTo>
                  <a:lnTo>
                    <a:pt x="2481732" y="467004"/>
                  </a:lnTo>
                  <a:lnTo>
                    <a:pt x="2481732" y="617448"/>
                  </a:lnTo>
                  <a:lnTo>
                    <a:pt x="2482342" y="630415"/>
                  </a:lnTo>
                  <a:lnTo>
                    <a:pt x="2496972" y="673341"/>
                  </a:lnTo>
                  <a:lnTo>
                    <a:pt x="2529052" y="699198"/>
                  </a:lnTo>
                  <a:lnTo>
                    <a:pt x="2562479" y="705231"/>
                  </a:lnTo>
                  <a:lnTo>
                    <a:pt x="2574455" y="704570"/>
                  </a:lnTo>
                  <a:lnTo>
                    <a:pt x="2613888" y="688581"/>
                  </a:lnTo>
                  <a:lnTo>
                    <a:pt x="2621102" y="681774"/>
                  </a:lnTo>
                  <a:lnTo>
                    <a:pt x="2621369" y="681532"/>
                  </a:lnTo>
                  <a:lnTo>
                    <a:pt x="2640723" y="642493"/>
                  </a:lnTo>
                  <a:lnTo>
                    <a:pt x="2643238" y="617448"/>
                  </a:lnTo>
                  <a:lnTo>
                    <a:pt x="2643238" y="467004"/>
                  </a:lnTo>
                  <a:close/>
                </a:path>
                <a:path w="20104100" h="11308715">
                  <a:moveTo>
                    <a:pt x="2849842" y="535355"/>
                  </a:moveTo>
                  <a:lnTo>
                    <a:pt x="2831414" y="496493"/>
                  </a:lnTo>
                  <a:lnTo>
                    <a:pt x="2793987" y="468210"/>
                  </a:lnTo>
                  <a:lnTo>
                    <a:pt x="2765399" y="463321"/>
                  </a:lnTo>
                  <a:lnTo>
                    <a:pt x="2753868" y="464197"/>
                  </a:lnTo>
                  <a:lnTo>
                    <a:pt x="2711932" y="485241"/>
                  </a:lnTo>
                  <a:lnTo>
                    <a:pt x="2689009" y="518604"/>
                  </a:lnTo>
                  <a:lnTo>
                    <a:pt x="2677388" y="565594"/>
                  </a:lnTo>
                  <a:lnTo>
                    <a:pt x="2676614" y="584276"/>
                  </a:lnTo>
                  <a:lnTo>
                    <a:pt x="2677388" y="602970"/>
                  </a:lnTo>
                  <a:lnTo>
                    <a:pt x="2689009" y="650278"/>
                  </a:lnTo>
                  <a:lnTo>
                    <a:pt x="2711932" y="683336"/>
                  </a:lnTo>
                  <a:lnTo>
                    <a:pt x="2753868" y="704354"/>
                  </a:lnTo>
                  <a:lnTo>
                    <a:pt x="2765399" y="705231"/>
                  </a:lnTo>
                  <a:lnTo>
                    <a:pt x="2775394" y="704710"/>
                  </a:lnTo>
                  <a:lnTo>
                    <a:pt x="2818180" y="686308"/>
                  </a:lnTo>
                  <a:lnTo>
                    <a:pt x="2822867" y="681774"/>
                  </a:lnTo>
                  <a:lnTo>
                    <a:pt x="2825089" y="679640"/>
                  </a:lnTo>
                  <a:lnTo>
                    <a:pt x="2846298" y="644042"/>
                  </a:lnTo>
                  <a:lnTo>
                    <a:pt x="2849842" y="633196"/>
                  </a:lnTo>
                  <a:lnTo>
                    <a:pt x="2825381" y="625487"/>
                  </a:lnTo>
                  <a:lnTo>
                    <a:pt x="2821419" y="638289"/>
                  </a:lnTo>
                  <a:lnTo>
                    <a:pt x="2816250" y="649528"/>
                  </a:lnTo>
                  <a:lnTo>
                    <a:pt x="2785008" y="678180"/>
                  </a:lnTo>
                  <a:lnTo>
                    <a:pt x="2765399" y="681774"/>
                  </a:lnTo>
                  <a:lnTo>
                    <a:pt x="2756878" y="681062"/>
                  </a:lnTo>
                  <a:lnTo>
                    <a:pt x="2720924" y="656145"/>
                  </a:lnTo>
                  <a:lnTo>
                    <a:pt x="2704833" y="612838"/>
                  </a:lnTo>
                  <a:lnTo>
                    <a:pt x="2702737" y="584276"/>
                  </a:lnTo>
                  <a:lnTo>
                    <a:pt x="2703271" y="569429"/>
                  </a:lnTo>
                  <a:lnTo>
                    <a:pt x="2711119" y="531672"/>
                  </a:lnTo>
                  <a:lnTo>
                    <a:pt x="2733573" y="498500"/>
                  </a:lnTo>
                  <a:lnTo>
                    <a:pt x="2765399" y="486765"/>
                  </a:lnTo>
                  <a:lnTo>
                    <a:pt x="2775496" y="487692"/>
                  </a:lnTo>
                  <a:lnTo>
                    <a:pt x="2809862" y="509511"/>
                  </a:lnTo>
                  <a:lnTo>
                    <a:pt x="2825369" y="543077"/>
                  </a:lnTo>
                  <a:lnTo>
                    <a:pt x="2849842" y="535355"/>
                  </a:lnTo>
                  <a:close/>
                </a:path>
                <a:path w="20104100" h="11308715">
                  <a:moveTo>
                    <a:pt x="3054769" y="467004"/>
                  </a:moveTo>
                  <a:lnTo>
                    <a:pt x="2873832" y="467004"/>
                  </a:lnTo>
                  <a:lnTo>
                    <a:pt x="2873832" y="489445"/>
                  </a:lnTo>
                  <a:lnTo>
                    <a:pt x="2951569" y="489445"/>
                  </a:lnTo>
                  <a:lnTo>
                    <a:pt x="2951569" y="701548"/>
                  </a:lnTo>
                  <a:lnTo>
                    <a:pt x="2977375" y="701548"/>
                  </a:lnTo>
                  <a:lnTo>
                    <a:pt x="2977375" y="489445"/>
                  </a:lnTo>
                  <a:lnTo>
                    <a:pt x="3054769" y="489445"/>
                  </a:lnTo>
                  <a:lnTo>
                    <a:pt x="3054769" y="467004"/>
                  </a:lnTo>
                  <a:close/>
                </a:path>
                <a:path w="20104100" h="11308715">
                  <a:moveTo>
                    <a:pt x="3238931" y="467004"/>
                  </a:moveTo>
                  <a:lnTo>
                    <a:pt x="3091497" y="467004"/>
                  </a:lnTo>
                  <a:lnTo>
                    <a:pt x="3091497" y="489445"/>
                  </a:lnTo>
                  <a:lnTo>
                    <a:pt x="3152483" y="489445"/>
                  </a:lnTo>
                  <a:lnTo>
                    <a:pt x="3152483" y="679094"/>
                  </a:lnTo>
                  <a:lnTo>
                    <a:pt x="3091497" y="679094"/>
                  </a:lnTo>
                  <a:lnTo>
                    <a:pt x="3091497" y="701548"/>
                  </a:lnTo>
                  <a:lnTo>
                    <a:pt x="3238931" y="701548"/>
                  </a:lnTo>
                  <a:lnTo>
                    <a:pt x="3238931" y="679094"/>
                  </a:lnTo>
                  <a:lnTo>
                    <a:pt x="3178276" y="679094"/>
                  </a:lnTo>
                  <a:lnTo>
                    <a:pt x="3178276" y="489445"/>
                  </a:lnTo>
                  <a:lnTo>
                    <a:pt x="3238931" y="489445"/>
                  </a:lnTo>
                  <a:lnTo>
                    <a:pt x="3238931" y="467004"/>
                  </a:lnTo>
                  <a:close/>
                </a:path>
                <a:path w="20104100" h="11308715">
                  <a:moveTo>
                    <a:pt x="3454247" y="584276"/>
                  </a:moveTo>
                  <a:lnTo>
                    <a:pt x="3447275" y="532752"/>
                  </a:lnTo>
                  <a:lnTo>
                    <a:pt x="3428111" y="495236"/>
                  </a:lnTo>
                  <a:lnTo>
                    <a:pt x="3428111" y="584276"/>
                  </a:lnTo>
                  <a:lnTo>
                    <a:pt x="3427590" y="599122"/>
                  </a:lnTo>
                  <a:lnTo>
                    <a:pt x="3419729" y="636879"/>
                  </a:lnTo>
                  <a:lnTo>
                    <a:pt x="3397618" y="670382"/>
                  </a:lnTo>
                  <a:lnTo>
                    <a:pt x="3366122" y="681774"/>
                  </a:lnTo>
                  <a:lnTo>
                    <a:pt x="3357613" y="681062"/>
                  </a:lnTo>
                  <a:lnTo>
                    <a:pt x="3321977" y="656145"/>
                  </a:lnTo>
                  <a:lnTo>
                    <a:pt x="3306140" y="612838"/>
                  </a:lnTo>
                  <a:lnTo>
                    <a:pt x="3304133" y="584276"/>
                  </a:lnTo>
                  <a:lnTo>
                    <a:pt x="3304641" y="569429"/>
                  </a:lnTo>
                  <a:lnTo>
                    <a:pt x="3312172" y="531672"/>
                  </a:lnTo>
                  <a:lnTo>
                    <a:pt x="3334626" y="498500"/>
                  </a:lnTo>
                  <a:lnTo>
                    <a:pt x="3366122" y="486765"/>
                  </a:lnTo>
                  <a:lnTo>
                    <a:pt x="3374618" y="487502"/>
                  </a:lnTo>
                  <a:lnTo>
                    <a:pt x="3410178" y="512483"/>
                  </a:lnTo>
                  <a:lnTo>
                    <a:pt x="3426015" y="555713"/>
                  </a:lnTo>
                  <a:lnTo>
                    <a:pt x="3428111" y="584276"/>
                  </a:lnTo>
                  <a:lnTo>
                    <a:pt x="3428111" y="495236"/>
                  </a:lnTo>
                  <a:lnTo>
                    <a:pt x="3388741" y="466839"/>
                  </a:lnTo>
                  <a:lnTo>
                    <a:pt x="3366122" y="463321"/>
                  </a:lnTo>
                  <a:lnTo>
                    <a:pt x="3354603" y="464197"/>
                  </a:lnTo>
                  <a:lnTo>
                    <a:pt x="3312998" y="485241"/>
                  </a:lnTo>
                  <a:lnTo>
                    <a:pt x="3290062" y="518604"/>
                  </a:lnTo>
                  <a:lnTo>
                    <a:pt x="3278746" y="565594"/>
                  </a:lnTo>
                  <a:lnTo>
                    <a:pt x="3277997" y="584276"/>
                  </a:lnTo>
                  <a:lnTo>
                    <a:pt x="3278746" y="602970"/>
                  </a:lnTo>
                  <a:lnTo>
                    <a:pt x="3290062" y="650278"/>
                  </a:lnTo>
                  <a:lnTo>
                    <a:pt x="3312998" y="683336"/>
                  </a:lnTo>
                  <a:lnTo>
                    <a:pt x="3354603" y="704354"/>
                  </a:lnTo>
                  <a:lnTo>
                    <a:pt x="3366122" y="705231"/>
                  </a:lnTo>
                  <a:lnTo>
                    <a:pt x="3377641" y="704354"/>
                  </a:lnTo>
                  <a:lnTo>
                    <a:pt x="3419233" y="683336"/>
                  </a:lnTo>
                  <a:lnTo>
                    <a:pt x="3420630" y="681774"/>
                  </a:lnTo>
                  <a:lnTo>
                    <a:pt x="3427768" y="673900"/>
                  </a:lnTo>
                  <a:lnTo>
                    <a:pt x="3447275" y="635977"/>
                  </a:lnTo>
                  <a:lnTo>
                    <a:pt x="3453473" y="602970"/>
                  </a:lnTo>
                  <a:lnTo>
                    <a:pt x="3454247" y="584276"/>
                  </a:lnTo>
                  <a:close/>
                </a:path>
                <a:path w="20104100" h="11308715">
                  <a:moveTo>
                    <a:pt x="3642093" y="467004"/>
                  </a:moveTo>
                  <a:lnTo>
                    <a:pt x="3618636" y="467004"/>
                  </a:lnTo>
                  <a:lnTo>
                    <a:pt x="3619296" y="657987"/>
                  </a:lnTo>
                  <a:lnTo>
                    <a:pt x="3540861" y="504863"/>
                  </a:lnTo>
                  <a:lnTo>
                    <a:pt x="3521468" y="467004"/>
                  </a:lnTo>
                  <a:lnTo>
                    <a:pt x="3491979" y="467004"/>
                  </a:lnTo>
                  <a:lnTo>
                    <a:pt x="3491979" y="701548"/>
                  </a:lnTo>
                  <a:lnTo>
                    <a:pt x="3515436" y="701548"/>
                  </a:lnTo>
                  <a:lnTo>
                    <a:pt x="3514763" y="504863"/>
                  </a:lnTo>
                  <a:lnTo>
                    <a:pt x="3615956" y="701548"/>
                  </a:lnTo>
                  <a:lnTo>
                    <a:pt x="3642093" y="701548"/>
                  </a:lnTo>
                  <a:lnTo>
                    <a:pt x="3642093" y="657987"/>
                  </a:lnTo>
                  <a:lnTo>
                    <a:pt x="3642093" y="467004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0826" y="2249732"/>
              <a:ext cx="5335800" cy="69132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586" y="1828202"/>
            <a:ext cx="192119" cy="150611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41822" y="3434450"/>
            <a:ext cx="3298328" cy="3298328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2065277" y="7060057"/>
            <a:ext cx="789940" cy="304165"/>
          </a:xfrm>
          <a:custGeom>
            <a:avLst/>
            <a:gdLst/>
            <a:ahLst/>
            <a:cxnLst/>
            <a:rect l="l" t="t" r="r" b="b"/>
            <a:pathLst>
              <a:path w="789939" h="304165">
                <a:moveTo>
                  <a:pt x="77512" y="0"/>
                </a:moveTo>
                <a:lnTo>
                  <a:pt x="1898" y="0"/>
                </a:lnTo>
                <a:lnTo>
                  <a:pt x="0" y="2122"/>
                </a:lnTo>
                <a:lnTo>
                  <a:pt x="0" y="246051"/>
                </a:lnTo>
                <a:lnTo>
                  <a:pt x="2345" y="248620"/>
                </a:lnTo>
                <a:lnTo>
                  <a:pt x="43670" y="248620"/>
                </a:lnTo>
                <a:lnTo>
                  <a:pt x="45234" y="248173"/>
                </a:lnTo>
                <a:lnTo>
                  <a:pt x="45904" y="247280"/>
                </a:lnTo>
                <a:lnTo>
                  <a:pt x="46797" y="246386"/>
                </a:lnTo>
                <a:lnTo>
                  <a:pt x="47244" y="244823"/>
                </a:lnTo>
                <a:lnTo>
                  <a:pt x="47244" y="76283"/>
                </a:lnTo>
                <a:lnTo>
                  <a:pt x="47430" y="75725"/>
                </a:lnTo>
                <a:lnTo>
                  <a:pt x="47542" y="75390"/>
                </a:lnTo>
                <a:lnTo>
                  <a:pt x="47244" y="75390"/>
                </a:lnTo>
                <a:lnTo>
                  <a:pt x="48249" y="75055"/>
                </a:lnTo>
                <a:lnTo>
                  <a:pt x="49143" y="74831"/>
                </a:lnTo>
                <a:lnTo>
                  <a:pt x="108253" y="74831"/>
                </a:lnTo>
                <a:lnTo>
                  <a:pt x="83096" y="5026"/>
                </a:lnTo>
                <a:lnTo>
                  <a:pt x="82426" y="3015"/>
                </a:lnTo>
                <a:lnTo>
                  <a:pt x="81533" y="1675"/>
                </a:lnTo>
                <a:lnTo>
                  <a:pt x="79299" y="335"/>
                </a:lnTo>
                <a:lnTo>
                  <a:pt x="77512" y="0"/>
                </a:lnTo>
                <a:close/>
              </a:path>
              <a:path w="789939" h="304165">
                <a:moveTo>
                  <a:pt x="108253" y="74831"/>
                </a:moveTo>
                <a:lnTo>
                  <a:pt x="49143" y="74831"/>
                </a:lnTo>
                <a:lnTo>
                  <a:pt x="49925" y="75725"/>
                </a:lnTo>
                <a:lnTo>
                  <a:pt x="50595" y="77735"/>
                </a:lnTo>
                <a:lnTo>
                  <a:pt x="108562" y="243259"/>
                </a:lnTo>
                <a:lnTo>
                  <a:pt x="109434" y="246051"/>
                </a:lnTo>
                <a:lnTo>
                  <a:pt x="109539" y="246386"/>
                </a:lnTo>
                <a:lnTo>
                  <a:pt x="109832" y="246945"/>
                </a:lnTo>
                <a:lnTo>
                  <a:pt x="112136" y="248620"/>
                </a:lnTo>
                <a:lnTo>
                  <a:pt x="147094" y="248620"/>
                </a:lnTo>
                <a:lnTo>
                  <a:pt x="149293" y="246945"/>
                </a:lnTo>
                <a:lnTo>
                  <a:pt x="149608" y="246386"/>
                </a:lnTo>
                <a:lnTo>
                  <a:pt x="150780" y="243259"/>
                </a:lnTo>
                <a:lnTo>
                  <a:pt x="183903" y="148435"/>
                </a:lnTo>
                <a:lnTo>
                  <a:pt x="135144" y="148435"/>
                </a:lnTo>
                <a:lnTo>
                  <a:pt x="134362" y="147430"/>
                </a:lnTo>
                <a:lnTo>
                  <a:pt x="133692" y="145419"/>
                </a:lnTo>
                <a:lnTo>
                  <a:pt x="108575" y="75725"/>
                </a:lnTo>
                <a:lnTo>
                  <a:pt x="108454" y="75390"/>
                </a:lnTo>
                <a:lnTo>
                  <a:pt x="108334" y="75055"/>
                </a:lnTo>
                <a:lnTo>
                  <a:pt x="108253" y="74831"/>
                </a:lnTo>
                <a:close/>
              </a:path>
              <a:path w="789939" h="304165">
                <a:moveTo>
                  <a:pt x="271070" y="72821"/>
                </a:moveTo>
                <a:lnTo>
                  <a:pt x="211986" y="72821"/>
                </a:lnTo>
                <a:lnTo>
                  <a:pt x="212433" y="73491"/>
                </a:lnTo>
                <a:lnTo>
                  <a:pt x="212433" y="244153"/>
                </a:lnTo>
                <a:lnTo>
                  <a:pt x="212612" y="244823"/>
                </a:lnTo>
                <a:lnTo>
                  <a:pt x="213058" y="246051"/>
                </a:lnTo>
                <a:lnTo>
                  <a:pt x="213773" y="246945"/>
                </a:lnTo>
                <a:lnTo>
                  <a:pt x="215002" y="248173"/>
                </a:lnTo>
                <a:lnTo>
                  <a:pt x="215270" y="248173"/>
                </a:lnTo>
                <a:lnTo>
                  <a:pt x="216789" y="248620"/>
                </a:lnTo>
                <a:lnTo>
                  <a:pt x="268278" y="248620"/>
                </a:lnTo>
                <a:lnTo>
                  <a:pt x="270953" y="246051"/>
                </a:lnTo>
                <a:lnTo>
                  <a:pt x="271070" y="72821"/>
                </a:lnTo>
                <a:close/>
              </a:path>
              <a:path w="789939" h="304165">
                <a:moveTo>
                  <a:pt x="269394" y="0"/>
                </a:moveTo>
                <a:lnTo>
                  <a:pt x="190430" y="0"/>
                </a:lnTo>
                <a:lnTo>
                  <a:pt x="187973" y="2568"/>
                </a:lnTo>
                <a:lnTo>
                  <a:pt x="186633" y="7706"/>
                </a:lnTo>
                <a:lnTo>
                  <a:pt x="138383" y="145419"/>
                </a:lnTo>
                <a:lnTo>
                  <a:pt x="137713" y="147206"/>
                </a:lnTo>
                <a:lnTo>
                  <a:pt x="136931" y="148211"/>
                </a:lnTo>
                <a:lnTo>
                  <a:pt x="136037" y="148435"/>
                </a:lnTo>
                <a:lnTo>
                  <a:pt x="183903" y="148435"/>
                </a:lnTo>
                <a:lnTo>
                  <a:pt x="209300" y="75725"/>
                </a:lnTo>
                <a:lnTo>
                  <a:pt x="209417" y="75390"/>
                </a:lnTo>
                <a:lnTo>
                  <a:pt x="209864" y="73826"/>
                </a:lnTo>
                <a:lnTo>
                  <a:pt x="210422" y="73044"/>
                </a:lnTo>
                <a:lnTo>
                  <a:pt x="211093" y="73044"/>
                </a:lnTo>
                <a:lnTo>
                  <a:pt x="211986" y="72821"/>
                </a:lnTo>
                <a:lnTo>
                  <a:pt x="271070" y="72821"/>
                </a:lnTo>
                <a:lnTo>
                  <a:pt x="271070" y="2122"/>
                </a:lnTo>
                <a:lnTo>
                  <a:pt x="270791" y="1675"/>
                </a:lnTo>
                <a:lnTo>
                  <a:pt x="269394" y="0"/>
                </a:lnTo>
                <a:close/>
              </a:path>
              <a:path w="789939" h="304165">
                <a:moveTo>
                  <a:pt x="453077" y="99850"/>
                </a:moveTo>
                <a:lnTo>
                  <a:pt x="389199" y="99850"/>
                </a:lnTo>
                <a:lnTo>
                  <a:pt x="396235" y="102307"/>
                </a:lnTo>
                <a:lnTo>
                  <a:pt x="401150" y="107221"/>
                </a:lnTo>
                <a:lnTo>
                  <a:pt x="406064" y="111912"/>
                </a:lnTo>
                <a:lnTo>
                  <a:pt x="408521" y="118502"/>
                </a:lnTo>
                <a:lnTo>
                  <a:pt x="408521" y="135814"/>
                </a:lnTo>
                <a:lnTo>
                  <a:pt x="407963" y="137042"/>
                </a:lnTo>
                <a:lnTo>
                  <a:pt x="405729" y="138383"/>
                </a:lnTo>
                <a:lnTo>
                  <a:pt x="404500" y="138718"/>
                </a:lnTo>
                <a:lnTo>
                  <a:pt x="403160" y="138718"/>
                </a:lnTo>
                <a:lnTo>
                  <a:pt x="391433" y="139723"/>
                </a:lnTo>
                <a:lnTo>
                  <a:pt x="350910" y="144875"/>
                </a:lnTo>
                <a:lnTo>
                  <a:pt x="312482" y="163576"/>
                </a:lnTo>
                <a:lnTo>
                  <a:pt x="294263" y="203051"/>
                </a:lnTo>
                <a:lnTo>
                  <a:pt x="295009" y="211539"/>
                </a:lnTo>
                <a:lnTo>
                  <a:pt x="316712" y="244243"/>
                </a:lnTo>
                <a:lnTo>
                  <a:pt x="326277" y="248620"/>
                </a:lnTo>
                <a:lnTo>
                  <a:pt x="326443" y="248620"/>
                </a:lnTo>
                <a:lnTo>
                  <a:pt x="336816" y="251112"/>
                </a:lnTo>
                <a:lnTo>
                  <a:pt x="348879" y="251971"/>
                </a:lnTo>
                <a:lnTo>
                  <a:pt x="357004" y="251636"/>
                </a:lnTo>
                <a:lnTo>
                  <a:pt x="364627" y="250631"/>
                </a:lnTo>
                <a:lnTo>
                  <a:pt x="401820" y="231532"/>
                </a:lnTo>
                <a:lnTo>
                  <a:pt x="406156" y="227846"/>
                </a:lnTo>
                <a:lnTo>
                  <a:pt x="457776" y="227846"/>
                </a:lnTo>
                <a:lnTo>
                  <a:pt x="457776" y="218129"/>
                </a:lnTo>
                <a:lnTo>
                  <a:pt x="363064" y="218129"/>
                </a:lnTo>
                <a:lnTo>
                  <a:pt x="356586" y="216230"/>
                </a:lnTo>
                <a:lnTo>
                  <a:pt x="351895" y="212433"/>
                </a:lnTo>
                <a:lnTo>
                  <a:pt x="347204" y="208412"/>
                </a:lnTo>
                <a:lnTo>
                  <a:pt x="344956" y="203274"/>
                </a:lnTo>
                <a:lnTo>
                  <a:pt x="344858" y="191212"/>
                </a:lnTo>
                <a:lnTo>
                  <a:pt x="346310" y="186744"/>
                </a:lnTo>
                <a:lnTo>
                  <a:pt x="349214" y="182947"/>
                </a:lnTo>
                <a:lnTo>
                  <a:pt x="352341" y="178926"/>
                </a:lnTo>
                <a:lnTo>
                  <a:pt x="356250" y="175687"/>
                </a:lnTo>
                <a:lnTo>
                  <a:pt x="360941" y="173230"/>
                </a:lnTo>
                <a:lnTo>
                  <a:pt x="365632" y="170549"/>
                </a:lnTo>
                <a:lnTo>
                  <a:pt x="370882" y="168539"/>
                </a:lnTo>
                <a:lnTo>
                  <a:pt x="376690" y="167199"/>
                </a:lnTo>
                <a:lnTo>
                  <a:pt x="382083" y="165747"/>
                </a:lnTo>
                <a:lnTo>
                  <a:pt x="381772" y="165747"/>
                </a:lnTo>
                <a:lnTo>
                  <a:pt x="388305" y="164741"/>
                </a:lnTo>
                <a:lnTo>
                  <a:pt x="394113" y="164518"/>
                </a:lnTo>
                <a:lnTo>
                  <a:pt x="403495" y="163848"/>
                </a:lnTo>
                <a:lnTo>
                  <a:pt x="457776" y="163848"/>
                </a:lnTo>
                <a:lnTo>
                  <a:pt x="457656" y="121518"/>
                </a:lnTo>
                <a:lnTo>
                  <a:pt x="457315" y="115535"/>
                </a:lnTo>
                <a:lnTo>
                  <a:pt x="455933" y="107975"/>
                </a:lnTo>
                <a:lnTo>
                  <a:pt x="453630" y="100960"/>
                </a:lnTo>
                <a:lnTo>
                  <a:pt x="453077" y="99850"/>
                </a:lnTo>
                <a:close/>
              </a:path>
              <a:path w="789939" h="304165">
                <a:moveTo>
                  <a:pt x="457776" y="227846"/>
                </a:moveTo>
                <a:lnTo>
                  <a:pt x="408744" y="227846"/>
                </a:lnTo>
                <a:lnTo>
                  <a:pt x="409082" y="230883"/>
                </a:lnTo>
                <a:lnTo>
                  <a:pt x="409191" y="231867"/>
                </a:lnTo>
                <a:lnTo>
                  <a:pt x="409770" y="238233"/>
                </a:lnTo>
                <a:lnTo>
                  <a:pt x="410085" y="241919"/>
                </a:lnTo>
                <a:lnTo>
                  <a:pt x="410488" y="243531"/>
                </a:lnTo>
                <a:lnTo>
                  <a:pt x="410587" y="243929"/>
                </a:lnTo>
                <a:lnTo>
                  <a:pt x="410689" y="244243"/>
                </a:lnTo>
                <a:lnTo>
                  <a:pt x="411537" y="245940"/>
                </a:lnTo>
                <a:lnTo>
                  <a:pt x="412654" y="247727"/>
                </a:lnTo>
                <a:lnTo>
                  <a:pt x="414441" y="248620"/>
                </a:lnTo>
                <a:lnTo>
                  <a:pt x="453867" y="248620"/>
                </a:lnTo>
                <a:lnTo>
                  <a:pt x="455542" y="248062"/>
                </a:lnTo>
                <a:lnTo>
                  <a:pt x="457240" y="245940"/>
                </a:lnTo>
                <a:lnTo>
                  <a:pt x="457702" y="244243"/>
                </a:lnTo>
                <a:lnTo>
                  <a:pt x="457776" y="227846"/>
                </a:lnTo>
                <a:close/>
              </a:path>
              <a:path w="789939" h="304165">
                <a:moveTo>
                  <a:pt x="457776" y="163848"/>
                </a:moveTo>
                <a:lnTo>
                  <a:pt x="406846" y="163848"/>
                </a:lnTo>
                <a:lnTo>
                  <a:pt x="408521" y="165747"/>
                </a:lnTo>
                <a:lnTo>
                  <a:pt x="408521" y="194451"/>
                </a:lnTo>
                <a:lnTo>
                  <a:pt x="386072" y="215448"/>
                </a:lnTo>
                <a:lnTo>
                  <a:pt x="381827" y="217235"/>
                </a:lnTo>
                <a:lnTo>
                  <a:pt x="376913" y="218129"/>
                </a:lnTo>
                <a:lnTo>
                  <a:pt x="457776" y="218129"/>
                </a:lnTo>
                <a:lnTo>
                  <a:pt x="457776" y="163848"/>
                </a:lnTo>
                <a:close/>
              </a:path>
              <a:path w="789939" h="304165">
                <a:moveTo>
                  <a:pt x="382386" y="67683"/>
                </a:moveTo>
                <a:lnTo>
                  <a:pt x="342429" y="73149"/>
                </a:lnTo>
                <a:lnTo>
                  <a:pt x="307582" y="97316"/>
                </a:lnTo>
                <a:lnTo>
                  <a:pt x="300897" y="111912"/>
                </a:lnTo>
                <a:lnTo>
                  <a:pt x="300852" y="112136"/>
                </a:lnTo>
                <a:lnTo>
                  <a:pt x="337822" y="122970"/>
                </a:lnTo>
                <a:lnTo>
                  <a:pt x="340279" y="123416"/>
                </a:lnTo>
                <a:lnTo>
                  <a:pt x="341954" y="123416"/>
                </a:lnTo>
                <a:lnTo>
                  <a:pt x="343741" y="122523"/>
                </a:lnTo>
                <a:lnTo>
                  <a:pt x="344523" y="121518"/>
                </a:lnTo>
                <a:lnTo>
                  <a:pt x="345193" y="119954"/>
                </a:lnTo>
                <a:lnTo>
                  <a:pt x="349437" y="112582"/>
                </a:lnTo>
                <a:lnTo>
                  <a:pt x="354575" y="107445"/>
                </a:lnTo>
                <a:lnTo>
                  <a:pt x="360606" y="104541"/>
                </a:lnTo>
                <a:lnTo>
                  <a:pt x="366861" y="101414"/>
                </a:lnTo>
                <a:lnTo>
                  <a:pt x="373339" y="99850"/>
                </a:lnTo>
                <a:lnTo>
                  <a:pt x="453077" y="99850"/>
                </a:lnTo>
                <a:lnTo>
                  <a:pt x="450405" y="94489"/>
                </a:lnTo>
                <a:lnTo>
                  <a:pt x="417694" y="71641"/>
                </a:lnTo>
                <a:lnTo>
                  <a:pt x="395579" y="68123"/>
                </a:lnTo>
                <a:lnTo>
                  <a:pt x="382386" y="67683"/>
                </a:lnTo>
                <a:close/>
              </a:path>
              <a:path w="789939" h="304165">
                <a:moveTo>
                  <a:pt x="536565" y="71034"/>
                </a:moveTo>
                <a:lnTo>
                  <a:pt x="490214" y="71034"/>
                </a:lnTo>
                <a:lnTo>
                  <a:pt x="488427" y="73156"/>
                </a:lnTo>
                <a:lnTo>
                  <a:pt x="488427" y="244153"/>
                </a:lnTo>
                <a:lnTo>
                  <a:pt x="488985" y="245828"/>
                </a:lnTo>
                <a:lnTo>
                  <a:pt x="491219" y="248062"/>
                </a:lnTo>
                <a:lnTo>
                  <a:pt x="493006" y="248620"/>
                </a:lnTo>
                <a:lnTo>
                  <a:pt x="537124" y="248620"/>
                </a:lnTo>
                <a:lnTo>
                  <a:pt x="540028" y="246051"/>
                </a:lnTo>
                <a:lnTo>
                  <a:pt x="540028" y="139276"/>
                </a:lnTo>
                <a:lnTo>
                  <a:pt x="541144" y="135702"/>
                </a:lnTo>
                <a:lnTo>
                  <a:pt x="567966" y="114816"/>
                </a:lnTo>
                <a:lnTo>
                  <a:pt x="567679" y="114816"/>
                </a:lnTo>
                <a:lnTo>
                  <a:pt x="572529" y="113923"/>
                </a:lnTo>
                <a:lnTo>
                  <a:pt x="605031" y="113923"/>
                </a:lnTo>
                <a:lnTo>
                  <a:pt x="605031" y="99403"/>
                </a:lnTo>
                <a:lnTo>
                  <a:pt x="540809" y="99403"/>
                </a:lnTo>
                <a:lnTo>
                  <a:pt x="539692" y="99180"/>
                </a:lnTo>
                <a:lnTo>
                  <a:pt x="539022" y="98845"/>
                </a:lnTo>
                <a:lnTo>
                  <a:pt x="538855" y="98845"/>
                </a:lnTo>
                <a:lnTo>
                  <a:pt x="538352" y="97839"/>
                </a:lnTo>
                <a:lnTo>
                  <a:pt x="538352" y="72933"/>
                </a:lnTo>
                <a:lnTo>
                  <a:pt x="536565" y="71034"/>
                </a:lnTo>
                <a:close/>
              </a:path>
              <a:path w="789939" h="304165">
                <a:moveTo>
                  <a:pt x="605031" y="113923"/>
                </a:moveTo>
                <a:lnTo>
                  <a:pt x="579677" y="113923"/>
                </a:lnTo>
                <a:lnTo>
                  <a:pt x="583363" y="114146"/>
                </a:lnTo>
                <a:lnTo>
                  <a:pt x="589729" y="114816"/>
                </a:lnTo>
                <a:lnTo>
                  <a:pt x="591851" y="114816"/>
                </a:lnTo>
                <a:lnTo>
                  <a:pt x="595984" y="115486"/>
                </a:lnTo>
                <a:lnTo>
                  <a:pt x="600005" y="116603"/>
                </a:lnTo>
                <a:lnTo>
                  <a:pt x="603355" y="117273"/>
                </a:lnTo>
                <a:lnTo>
                  <a:pt x="605031" y="115821"/>
                </a:lnTo>
                <a:lnTo>
                  <a:pt x="605031" y="113923"/>
                </a:lnTo>
                <a:close/>
              </a:path>
              <a:path w="789939" h="304165">
                <a:moveTo>
                  <a:pt x="601010" y="67683"/>
                </a:moveTo>
                <a:lnTo>
                  <a:pt x="587607" y="67683"/>
                </a:lnTo>
                <a:lnTo>
                  <a:pt x="581911" y="68912"/>
                </a:lnTo>
                <a:lnTo>
                  <a:pt x="547511" y="91473"/>
                </a:lnTo>
                <a:lnTo>
                  <a:pt x="543043" y="97504"/>
                </a:lnTo>
                <a:lnTo>
                  <a:pt x="541926" y="98845"/>
                </a:lnTo>
                <a:lnTo>
                  <a:pt x="540809" y="99403"/>
                </a:lnTo>
                <a:lnTo>
                  <a:pt x="605031" y="99403"/>
                </a:lnTo>
                <a:lnTo>
                  <a:pt x="605031" y="69582"/>
                </a:lnTo>
                <a:lnTo>
                  <a:pt x="601010" y="67683"/>
                </a:lnTo>
                <a:close/>
              </a:path>
              <a:path w="789939" h="304165">
                <a:moveTo>
                  <a:pt x="662366" y="71034"/>
                </a:moveTo>
                <a:lnTo>
                  <a:pt x="615903" y="71034"/>
                </a:lnTo>
                <a:lnTo>
                  <a:pt x="614116" y="71928"/>
                </a:lnTo>
                <a:lnTo>
                  <a:pt x="612999" y="73715"/>
                </a:lnTo>
                <a:lnTo>
                  <a:pt x="612106" y="75278"/>
                </a:lnTo>
                <a:lnTo>
                  <a:pt x="612106" y="77065"/>
                </a:lnTo>
                <a:lnTo>
                  <a:pt x="612999" y="79076"/>
                </a:lnTo>
                <a:lnTo>
                  <a:pt x="677332" y="237563"/>
                </a:lnTo>
                <a:lnTo>
                  <a:pt x="678673" y="240243"/>
                </a:lnTo>
                <a:lnTo>
                  <a:pt x="678896" y="243259"/>
                </a:lnTo>
                <a:lnTo>
                  <a:pt x="677109" y="249960"/>
                </a:lnTo>
                <a:lnTo>
                  <a:pt x="675545" y="253088"/>
                </a:lnTo>
                <a:lnTo>
                  <a:pt x="673311" y="255992"/>
                </a:lnTo>
                <a:lnTo>
                  <a:pt x="671301" y="258896"/>
                </a:lnTo>
                <a:lnTo>
                  <a:pt x="668509" y="261353"/>
                </a:lnTo>
                <a:lnTo>
                  <a:pt x="664935" y="263363"/>
                </a:lnTo>
                <a:lnTo>
                  <a:pt x="661584" y="265374"/>
                </a:lnTo>
                <a:lnTo>
                  <a:pt x="657787" y="266379"/>
                </a:lnTo>
                <a:lnTo>
                  <a:pt x="626960" y="266379"/>
                </a:lnTo>
                <a:lnTo>
                  <a:pt x="624392" y="266937"/>
                </a:lnTo>
                <a:lnTo>
                  <a:pt x="621711" y="269171"/>
                </a:lnTo>
                <a:lnTo>
                  <a:pt x="621041" y="270400"/>
                </a:lnTo>
                <a:lnTo>
                  <a:pt x="621041" y="300444"/>
                </a:lnTo>
                <a:lnTo>
                  <a:pt x="622604" y="302231"/>
                </a:lnTo>
                <a:lnTo>
                  <a:pt x="628859" y="303571"/>
                </a:lnTo>
                <a:lnTo>
                  <a:pt x="633885" y="303906"/>
                </a:lnTo>
                <a:lnTo>
                  <a:pt x="640810" y="303906"/>
                </a:lnTo>
                <a:lnTo>
                  <a:pt x="682693" y="297540"/>
                </a:lnTo>
                <a:lnTo>
                  <a:pt x="688725" y="293519"/>
                </a:lnTo>
                <a:lnTo>
                  <a:pt x="694756" y="289722"/>
                </a:lnTo>
                <a:lnTo>
                  <a:pt x="716326" y="256913"/>
                </a:lnTo>
                <a:lnTo>
                  <a:pt x="747660" y="179931"/>
                </a:lnTo>
                <a:lnTo>
                  <a:pt x="707823" y="179931"/>
                </a:lnTo>
                <a:lnTo>
                  <a:pt x="706707" y="179708"/>
                </a:lnTo>
                <a:lnTo>
                  <a:pt x="705902" y="178703"/>
                </a:lnTo>
                <a:lnTo>
                  <a:pt x="705143" y="176581"/>
                </a:lnTo>
                <a:lnTo>
                  <a:pt x="668075" y="77065"/>
                </a:lnTo>
                <a:lnTo>
                  <a:pt x="667950" y="76730"/>
                </a:lnTo>
                <a:lnTo>
                  <a:pt x="667587" y="75278"/>
                </a:lnTo>
                <a:lnTo>
                  <a:pt x="667504" y="74943"/>
                </a:lnTo>
                <a:lnTo>
                  <a:pt x="666685" y="73715"/>
                </a:lnTo>
                <a:lnTo>
                  <a:pt x="665270" y="72709"/>
                </a:lnTo>
                <a:lnTo>
                  <a:pt x="663930" y="71592"/>
                </a:lnTo>
                <a:lnTo>
                  <a:pt x="662366" y="71034"/>
                </a:lnTo>
                <a:close/>
              </a:path>
              <a:path w="789939" h="304165">
                <a:moveTo>
                  <a:pt x="786118" y="71034"/>
                </a:moveTo>
                <a:lnTo>
                  <a:pt x="753281" y="71034"/>
                </a:lnTo>
                <a:lnTo>
                  <a:pt x="751829" y="71592"/>
                </a:lnTo>
                <a:lnTo>
                  <a:pt x="750712" y="72709"/>
                </a:lnTo>
                <a:lnTo>
                  <a:pt x="749504" y="73715"/>
                </a:lnTo>
                <a:lnTo>
                  <a:pt x="748526" y="74943"/>
                </a:lnTo>
                <a:lnTo>
                  <a:pt x="747697" y="76395"/>
                </a:lnTo>
                <a:lnTo>
                  <a:pt x="709946" y="178703"/>
                </a:lnTo>
                <a:lnTo>
                  <a:pt x="708940" y="179931"/>
                </a:lnTo>
                <a:lnTo>
                  <a:pt x="747660" y="179931"/>
                </a:lnTo>
                <a:lnTo>
                  <a:pt x="788575" y="78741"/>
                </a:lnTo>
                <a:lnTo>
                  <a:pt x="789413" y="77065"/>
                </a:lnTo>
                <a:lnTo>
                  <a:pt x="789469" y="75278"/>
                </a:lnTo>
                <a:lnTo>
                  <a:pt x="788575" y="73715"/>
                </a:lnTo>
                <a:lnTo>
                  <a:pt x="787681" y="71928"/>
                </a:lnTo>
                <a:lnTo>
                  <a:pt x="786118" y="710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54073" y="7742675"/>
            <a:ext cx="3364472" cy="91978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44242" y="3434450"/>
            <a:ext cx="3371624" cy="3317238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8558985" y="7075616"/>
            <a:ext cx="786765" cy="255904"/>
          </a:xfrm>
          <a:custGeom>
            <a:avLst/>
            <a:gdLst/>
            <a:ahLst/>
            <a:cxnLst/>
            <a:rect l="l" t="t" r="r" b="b"/>
            <a:pathLst>
              <a:path w="786765" h="255904">
                <a:moveTo>
                  <a:pt x="113253" y="0"/>
                </a:moveTo>
                <a:lnTo>
                  <a:pt x="66259" y="8669"/>
                </a:lnTo>
                <a:lnTo>
                  <a:pt x="30407" y="34009"/>
                </a:lnTo>
                <a:lnTo>
                  <a:pt x="7727" y="73568"/>
                </a:lnTo>
                <a:lnTo>
                  <a:pt x="0" y="125650"/>
                </a:lnTo>
                <a:lnTo>
                  <a:pt x="858" y="144330"/>
                </a:lnTo>
                <a:lnTo>
                  <a:pt x="13737" y="193334"/>
                </a:lnTo>
                <a:lnTo>
                  <a:pt x="40941" y="229898"/>
                </a:lnTo>
                <a:lnTo>
                  <a:pt x="80919" y="251217"/>
                </a:lnTo>
                <a:lnTo>
                  <a:pt x="113253" y="255322"/>
                </a:lnTo>
                <a:lnTo>
                  <a:pt x="123032" y="255007"/>
                </a:lnTo>
                <a:lnTo>
                  <a:pt x="163848" y="244181"/>
                </a:lnTo>
                <a:lnTo>
                  <a:pt x="196685" y="218464"/>
                </a:lnTo>
                <a:lnTo>
                  <a:pt x="201778" y="212098"/>
                </a:lnTo>
                <a:lnTo>
                  <a:pt x="115598" y="212098"/>
                </a:lnTo>
                <a:lnTo>
                  <a:pt x="102865" y="210841"/>
                </a:lnTo>
                <a:lnTo>
                  <a:pt x="68856" y="180245"/>
                </a:lnTo>
                <a:lnTo>
                  <a:pt x="61317" y="126655"/>
                </a:lnTo>
                <a:lnTo>
                  <a:pt x="62142" y="106907"/>
                </a:lnTo>
                <a:lnTo>
                  <a:pt x="75390" y="61317"/>
                </a:lnTo>
                <a:lnTo>
                  <a:pt x="114928" y="40878"/>
                </a:lnTo>
                <a:lnTo>
                  <a:pt x="199154" y="40878"/>
                </a:lnTo>
                <a:lnTo>
                  <a:pt x="197208" y="38072"/>
                </a:lnTo>
                <a:lnTo>
                  <a:pt x="165607" y="12230"/>
                </a:lnTo>
                <a:lnTo>
                  <a:pt x="122802" y="356"/>
                </a:lnTo>
                <a:lnTo>
                  <a:pt x="113253" y="0"/>
                </a:lnTo>
                <a:close/>
              </a:path>
              <a:path w="786765" h="255904">
                <a:moveTo>
                  <a:pt x="175575" y="166528"/>
                </a:moveTo>
                <a:lnTo>
                  <a:pt x="173118" y="167199"/>
                </a:lnTo>
                <a:lnTo>
                  <a:pt x="167387" y="180078"/>
                </a:lnTo>
                <a:lnTo>
                  <a:pt x="161921" y="189229"/>
                </a:lnTo>
                <a:lnTo>
                  <a:pt x="124980" y="211490"/>
                </a:lnTo>
                <a:lnTo>
                  <a:pt x="115598" y="212098"/>
                </a:lnTo>
                <a:lnTo>
                  <a:pt x="201778" y="212098"/>
                </a:lnTo>
                <a:lnTo>
                  <a:pt x="202046" y="211763"/>
                </a:lnTo>
                <a:lnTo>
                  <a:pt x="206290" y="205285"/>
                </a:lnTo>
                <a:lnTo>
                  <a:pt x="209417" y="199030"/>
                </a:lnTo>
                <a:lnTo>
                  <a:pt x="212768" y="192775"/>
                </a:lnTo>
                <a:lnTo>
                  <a:pt x="215002" y="187303"/>
                </a:lnTo>
                <a:lnTo>
                  <a:pt x="216119" y="182612"/>
                </a:lnTo>
                <a:lnTo>
                  <a:pt x="216434" y="180245"/>
                </a:lnTo>
                <a:lnTo>
                  <a:pt x="216342" y="177139"/>
                </a:lnTo>
                <a:lnTo>
                  <a:pt x="215448" y="176245"/>
                </a:lnTo>
                <a:lnTo>
                  <a:pt x="214555" y="175129"/>
                </a:lnTo>
                <a:lnTo>
                  <a:pt x="213550" y="174458"/>
                </a:lnTo>
                <a:lnTo>
                  <a:pt x="212433" y="174235"/>
                </a:lnTo>
                <a:lnTo>
                  <a:pt x="179596" y="167199"/>
                </a:lnTo>
                <a:lnTo>
                  <a:pt x="175575" y="166528"/>
                </a:lnTo>
                <a:close/>
              </a:path>
              <a:path w="786765" h="255904">
                <a:moveTo>
                  <a:pt x="199154" y="40878"/>
                </a:moveTo>
                <a:lnTo>
                  <a:pt x="114928" y="40878"/>
                </a:lnTo>
                <a:lnTo>
                  <a:pt x="123954" y="41590"/>
                </a:lnTo>
                <a:lnTo>
                  <a:pt x="131933" y="43726"/>
                </a:lnTo>
                <a:lnTo>
                  <a:pt x="159157" y="80751"/>
                </a:lnTo>
                <a:lnTo>
                  <a:pt x="159604" y="82538"/>
                </a:lnTo>
                <a:lnTo>
                  <a:pt x="160050" y="83878"/>
                </a:lnTo>
                <a:lnTo>
                  <a:pt x="160497" y="84772"/>
                </a:lnTo>
                <a:lnTo>
                  <a:pt x="161167" y="85442"/>
                </a:lnTo>
                <a:lnTo>
                  <a:pt x="162508" y="85777"/>
                </a:lnTo>
                <a:lnTo>
                  <a:pt x="164518" y="85777"/>
                </a:lnTo>
                <a:lnTo>
                  <a:pt x="209752" y="82761"/>
                </a:lnTo>
                <a:lnTo>
                  <a:pt x="211763" y="82538"/>
                </a:lnTo>
                <a:lnTo>
                  <a:pt x="212991" y="81868"/>
                </a:lnTo>
                <a:lnTo>
                  <a:pt x="213438" y="80751"/>
                </a:lnTo>
                <a:lnTo>
                  <a:pt x="214108" y="79634"/>
                </a:lnTo>
                <a:lnTo>
                  <a:pt x="213996" y="77289"/>
                </a:lnTo>
                <a:lnTo>
                  <a:pt x="213103" y="73715"/>
                </a:lnTo>
                <a:lnTo>
                  <a:pt x="211386" y="65987"/>
                </a:lnTo>
                <a:lnTo>
                  <a:pt x="208915" y="58553"/>
                </a:lnTo>
                <a:lnTo>
                  <a:pt x="205690" y="51412"/>
                </a:lnTo>
                <a:lnTo>
                  <a:pt x="201711" y="44564"/>
                </a:lnTo>
                <a:lnTo>
                  <a:pt x="199154" y="40878"/>
                </a:lnTo>
                <a:close/>
              </a:path>
              <a:path w="786765" h="255904">
                <a:moveTo>
                  <a:pt x="290038" y="3350"/>
                </a:moveTo>
                <a:lnTo>
                  <a:pt x="242570" y="3350"/>
                </a:lnTo>
                <a:lnTo>
                  <a:pt x="240783" y="5472"/>
                </a:lnTo>
                <a:lnTo>
                  <a:pt x="240783" y="9716"/>
                </a:lnTo>
                <a:lnTo>
                  <a:pt x="239782" y="243929"/>
                </a:lnTo>
                <a:lnTo>
                  <a:pt x="239778" y="249625"/>
                </a:lnTo>
                <a:lnTo>
                  <a:pt x="242235" y="251971"/>
                </a:lnTo>
                <a:lnTo>
                  <a:pt x="286017" y="251971"/>
                </a:lnTo>
                <a:lnTo>
                  <a:pt x="288362" y="251412"/>
                </a:lnTo>
                <a:lnTo>
                  <a:pt x="289703" y="250296"/>
                </a:lnTo>
                <a:lnTo>
                  <a:pt x="291043" y="248955"/>
                </a:lnTo>
                <a:lnTo>
                  <a:pt x="291713" y="246833"/>
                </a:lnTo>
                <a:lnTo>
                  <a:pt x="291713" y="5472"/>
                </a:lnTo>
                <a:lnTo>
                  <a:pt x="290038" y="3350"/>
                </a:lnTo>
                <a:close/>
              </a:path>
              <a:path w="786765" h="255904">
                <a:moveTo>
                  <a:pt x="468830" y="103201"/>
                </a:moveTo>
                <a:lnTo>
                  <a:pt x="404952" y="103201"/>
                </a:lnTo>
                <a:lnTo>
                  <a:pt x="411989" y="105658"/>
                </a:lnTo>
                <a:lnTo>
                  <a:pt x="416903" y="110572"/>
                </a:lnTo>
                <a:lnTo>
                  <a:pt x="421817" y="115263"/>
                </a:lnTo>
                <a:lnTo>
                  <a:pt x="424275" y="121853"/>
                </a:lnTo>
                <a:lnTo>
                  <a:pt x="424275" y="139165"/>
                </a:lnTo>
                <a:lnTo>
                  <a:pt x="423716" y="140393"/>
                </a:lnTo>
                <a:lnTo>
                  <a:pt x="421482" y="141733"/>
                </a:lnTo>
                <a:lnTo>
                  <a:pt x="420254" y="142068"/>
                </a:lnTo>
                <a:lnTo>
                  <a:pt x="418913" y="142068"/>
                </a:lnTo>
                <a:lnTo>
                  <a:pt x="407186" y="143074"/>
                </a:lnTo>
                <a:lnTo>
                  <a:pt x="366664" y="148225"/>
                </a:lnTo>
                <a:lnTo>
                  <a:pt x="328236" y="166926"/>
                </a:lnTo>
                <a:lnTo>
                  <a:pt x="310016" y="206402"/>
                </a:lnTo>
                <a:lnTo>
                  <a:pt x="310763" y="214890"/>
                </a:lnTo>
                <a:lnTo>
                  <a:pt x="332466" y="247594"/>
                </a:lnTo>
                <a:lnTo>
                  <a:pt x="342031" y="251971"/>
                </a:lnTo>
                <a:lnTo>
                  <a:pt x="342196" y="251971"/>
                </a:lnTo>
                <a:lnTo>
                  <a:pt x="352570" y="254463"/>
                </a:lnTo>
                <a:lnTo>
                  <a:pt x="364632" y="255322"/>
                </a:lnTo>
                <a:lnTo>
                  <a:pt x="372758" y="254987"/>
                </a:lnTo>
                <a:lnTo>
                  <a:pt x="380381" y="253981"/>
                </a:lnTo>
                <a:lnTo>
                  <a:pt x="417573" y="234882"/>
                </a:lnTo>
                <a:lnTo>
                  <a:pt x="421909" y="231197"/>
                </a:lnTo>
                <a:lnTo>
                  <a:pt x="473530" y="231197"/>
                </a:lnTo>
                <a:lnTo>
                  <a:pt x="473530" y="221480"/>
                </a:lnTo>
                <a:lnTo>
                  <a:pt x="378817" y="221480"/>
                </a:lnTo>
                <a:lnTo>
                  <a:pt x="372339" y="219581"/>
                </a:lnTo>
                <a:lnTo>
                  <a:pt x="367648" y="215784"/>
                </a:lnTo>
                <a:lnTo>
                  <a:pt x="362957" y="211763"/>
                </a:lnTo>
                <a:lnTo>
                  <a:pt x="360709" y="206625"/>
                </a:lnTo>
                <a:lnTo>
                  <a:pt x="360612" y="194563"/>
                </a:lnTo>
                <a:lnTo>
                  <a:pt x="362064" y="190095"/>
                </a:lnTo>
                <a:lnTo>
                  <a:pt x="364967" y="186298"/>
                </a:lnTo>
                <a:lnTo>
                  <a:pt x="368095" y="182277"/>
                </a:lnTo>
                <a:lnTo>
                  <a:pt x="372004" y="179038"/>
                </a:lnTo>
                <a:lnTo>
                  <a:pt x="376695" y="176581"/>
                </a:lnTo>
                <a:lnTo>
                  <a:pt x="381386" y="173900"/>
                </a:lnTo>
                <a:lnTo>
                  <a:pt x="386635" y="171890"/>
                </a:lnTo>
                <a:lnTo>
                  <a:pt x="392443" y="170549"/>
                </a:lnTo>
                <a:lnTo>
                  <a:pt x="397836" y="169097"/>
                </a:lnTo>
                <a:lnTo>
                  <a:pt x="397525" y="169097"/>
                </a:lnTo>
                <a:lnTo>
                  <a:pt x="404059" y="168092"/>
                </a:lnTo>
                <a:lnTo>
                  <a:pt x="409867" y="167869"/>
                </a:lnTo>
                <a:lnTo>
                  <a:pt x="419249" y="167199"/>
                </a:lnTo>
                <a:lnTo>
                  <a:pt x="473530" y="167199"/>
                </a:lnTo>
                <a:lnTo>
                  <a:pt x="473409" y="124868"/>
                </a:lnTo>
                <a:lnTo>
                  <a:pt x="473069" y="118886"/>
                </a:lnTo>
                <a:lnTo>
                  <a:pt x="471687" y="111326"/>
                </a:lnTo>
                <a:lnTo>
                  <a:pt x="469383" y="104310"/>
                </a:lnTo>
                <a:lnTo>
                  <a:pt x="468830" y="103201"/>
                </a:lnTo>
                <a:close/>
              </a:path>
              <a:path w="786765" h="255904">
                <a:moveTo>
                  <a:pt x="473530" y="231197"/>
                </a:moveTo>
                <a:lnTo>
                  <a:pt x="424498" y="231197"/>
                </a:lnTo>
                <a:lnTo>
                  <a:pt x="424835" y="234233"/>
                </a:lnTo>
                <a:lnTo>
                  <a:pt x="424945" y="235217"/>
                </a:lnTo>
                <a:lnTo>
                  <a:pt x="425523" y="241584"/>
                </a:lnTo>
                <a:lnTo>
                  <a:pt x="430194" y="251971"/>
                </a:lnTo>
                <a:lnTo>
                  <a:pt x="469620" y="251971"/>
                </a:lnTo>
                <a:lnTo>
                  <a:pt x="471296" y="251412"/>
                </a:lnTo>
                <a:lnTo>
                  <a:pt x="472993" y="249290"/>
                </a:lnTo>
                <a:lnTo>
                  <a:pt x="473456" y="247594"/>
                </a:lnTo>
                <a:lnTo>
                  <a:pt x="473530" y="231197"/>
                </a:lnTo>
                <a:close/>
              </a:path>
              <a:path w="786765" h="255904">
                <a:moveTo>
                  <a:pt x="473530" y="167199"/>
                </a:moveTo>
                <a:lnTo>
                  <a:pt x="422599" y="167199"/>
                </a:lnTo>
                <a:lnTo>
                  <a:pt x="424275" y="169097"/>
                </a:lnTo>
                <a:lnTo>
                  <a:pt x="424275" y="197802"/>
                </a:lnTo>
                <a:lnTo>
                  <a:pt x="401825" y="218799"/>
                </a:lnTo>
                <a:lnTo>
                  <a:pt x="397581" y="220586"/>
                </a:lnTo>
                <a:lnTo>
                  <a:pt x="392666" y="221480"/>
                </a:lnTo>
                <a:lnTo>
                  <a:pt x="473530" y="221480"/>
                </a:lnTo>
                <a:lnTo>
                  <a:pt x="473530" y="167199"/>
                </a:lnTo>
                <a:close/>
              </a:path>
              <a:path w="786765" h="255904">
                <a:moveTo>
                  <a:pt x="398139" y="71034"/>
                </a:moveTo>
                <a:lnTo>
                  <a:pt x="358182" y="76500"/>
                </a:lnTo>
                <a:lnTo>
                  <a:pt x="323335" y="100667"/>
                </a:lnTo>
                <a:lnTo>
                  <a:pt x="316651" y="115263"/>
                </a:lnTo>
                <a:lnTo>
                  <a:pt x="316606" y="115486"/>
                </a:lnTo>
                <a:lnTo>
                  <a:pt x="353575" y="126320"/>
                </a:lnTo>
                <a:lnTo>
                  <a:pt x="356032" y="126767"/>
                </a:lnTo>
                <a:lnTo>
                  <a:pt x="357708" y="126767"/>
                </a:lnTo>
                <a:lnTo>
                  <a:pt x="359495" y="125874"/>
                </a:lnTo>
                <a:lnTo>
                  <a:pt x="360277" y="124868"/>
                </a:lnTo>
                <a:lnTo>
                  <a:pt x="360947" y="123305"/>
                </a:lnTo>
                <a:lnTo>
                  <a:pt x="365191" y="115933"/>
                </a:lnTo>
                <a:lnTo>
                  <a:pt x="370329" y="110795"/>
                </a:lnTo>
                <a:lnTo>
                  <a:pt x="376360" y="107892"/>
                </a:lnTo>
                <a:lnTo>
                  <a:pt x="382614" y="104764"/>
                </a:lnTo>
                <a:lnTo>
                  <a:pt x="389092" y="103201"/>
                </a:lnTo>
                <a:lnTo>
                  <a:pt x="468830" y="103201"/>
                </a:lnTo>
                <a:lnTo>
                  <a:pt x="466158" y="97839"/>
                </a:lnTo>
                <a:lnTo>
                  <a:pt x="433447" y="74992"/>
                </a:lnTo>
                <a:lnTo>
                  <a:pt x="411333" y="71474"/>
                </a:lnTo>
                <a:lnTo>
                  <a:pt x="398139" y="71034"/>
                </a:lnTo>
                <a:close/>
              </a:path>
              <a:path w="786765" h="255904">
                <a:moveTo>
                  <a:pt x="552319" y="74385"/>
                </a:moveTo>
                <a:lnTo>
                  <a:pt x="505968" y="74385"/>
                </a:lnTo>
                <a:lnTo>
                  <a:pt x="504180" y="76507"/>
                </a:lnTo>
                <a:lnTo>
                  <a:pt x="504180" y="247503"/>
                </a:lnTo>
                <a:lnTo>
                  <a:pt x="504739" y="249179"/>
                </a:lnTo>
                <a:lnTo>
                  <a:pt x="506973" y="251412"/>
                </a:lnTo>
                <a:lnTo>
                  <a:pt x="508760" y="251971"/>
                </a:lnTo>
                <a:lnTo>
                  <a:pt x="552877" y="251971"/>
                </a:lnTo>
                <a:lnTo>
                  <a:pt x="555781" y="249402"/>
                </a:lnTo>
                <a:lnTo>
                  <a:pt x="555781" y="142627"/>
                </a:lnTo>
                <a:lnTo>
                  <a:pt x="556898" y="139053"/>
                </a:lnTo>
                <a:lnTo>
                  <a:pt x="583719" y="118167"/>
                </a:lnTo>
                <a:lnTo>
                  <a:pt x="583432" y="118167"/>
                </a:lnTo>
                <a:lnTo>
                  <a:pt x="588283" y="117273"/>
                </a:lnTo>
                <a:lnTo>
                  <a:pt x="620784" y="117273"/>
                </a:lnTo>
                <a:lnTo>
                  <a:pt x="620784" y="102754"/>
                </a:lnTo>
                <a:lnTo>
                  <a:pt x="556563" y="102754"/>
                </a:lnTo>
                <a:lnTo>
                  <a:pt x="555446" y="102530"/>
                </a:lnTo>
                <a:lnTo>
                  <a:pt x="554776" y="102195"/>
                </a:lnTo>
                <a:lnTo>
                  <a:pt x="554608" y="102195"/>
                </a:lnTo>
                <a:lnTo>
                  <a:pt x="554106" y="101190"/>
                </a:lnTo>
                <a:lnTo>
                  <a:pt x="554106" y="76283"/>
                </a:lnTo>
                <a:lnTo>
                  <a:pt x="552319" y="74385"/>
                </a:lnTo>
                <a:close/>
              </a:path>
              <a:path w="786765" h="255904">
                <a:moveTo>
                  <a:pt x="620784" y="117273"/>
                </a:moveTo>
                <a:lnTo>
                  <a:pt x="595431" y="117273"/>
                </a:lnTo>
                <a:lnTo>
                  <a:pt x="599117" y="117497"/>
                </a:lnTo>
                <a:lnTo>
                  <a:pt x="605483" y="118167"/>
                </a:lnTo>
                <a:lnTo>
                  <a:pt x="607605" y="118167"/>
                </a:lnTo>
                <a:lnTo>
                  <a:pt x="611737" y="118837"/>
                </a:lnTo>
                <a:lnTo>
                  <a:pt x="615758" y="119954"/>
                </a:lnTo>
                <a:lnTo>
                  <a:pt x="619109" y="120624"/>
                </a:lnTo>
                <a:lnTo>
                  <a:pt x="620784" y="119172"/>
                </a:lnTo>
                <a:lnTo>
                  <a:pt x="620784" y="117273"/>
                </a:lnTo>
                <a:close/>
              </a:path>
              <a:path w="786765" h="255904">
                <a:moveTo>
                  <a:pt x="616763" y="71034"/>
                </a:moveTo>
                <a:lnTo>
                  <a:pt x="603361" y="71034"/>
                </a:lnTo>
                <a:lnTo>
                  <a:pt x="597665" y="72263"/>
                </a:lnTo>
                <a:lnTo>
                  <a:pt x="563264" y="94824"/>
                </a:lnTo>
                <a:lnTo>
                  <a:pt x="558797" y="100855"/>
                </a:lnTo>
                <a:lnTo>
                  <a:pt x="557680" y="102195"/>
                </a:lnTo>
                <a:lnTo>
                  <a:pt x="556563" y="102754"/>
                </a:lnTo>
                <a:lnTo>
                  <a:pt x="620784" y="102754"/>
                </a:lnTo>
                <a:lnTo>
                  <a:pt x="620784" y="72933"/>
                </a:lnTo>
                <a:lnTo>
                  <a:pt x="616763" y="71034"/>
                </a:lnTo>
                <a:close/>
              </a:path>
              <a:path w="786765" h="255904">
                <a:moveTo>
                  <a:pt x="781988" y="103201"/>
                </a:moveTo>
                <a:lnTo>
                  <a:pt x="718110" y="103201"/>
                </a:lnTo>
                <a:lnTo>
                  <a:pt x="725147" y="105658"/>
                </a:lnTo>
                <a:lnTo>
                  <a:pt x="730061" y="110572"/>
                </a:lnTo>
                <a:lnTo>
                  <a:pt x="734975" y="115263"/>
                </a:lnTo>
                <a:lnTo>
                  <a:pt x="737433" y="121853"/>
                </a:lnTo>
                <a:lnTo>
                  <a:pt x="737433" y="139165"/>
                </a:lnTo>
                <a:lnTo>
                  <a:pt x="736874" y="140393"/>
                </a:lnTo>
                <a:lnTo>
                  <a:pt x="734640" y="141733"/>
                </a:lnTo>
                <a:lnTo>
                  <a:pt x="733412" y="142068"/>
                </a:lnTo>
                <a:lnTo>
                  <a:pt x="732071" y="142068"/>
                </a:lnTo>
                <a:lnTo>
                  <a:pt x="720344" y="143074"/>
                </a:lnTo>
                <a:lnTo>
                  <a:pt x="679822" y="148225"/>
                </a:lnTo>
                <a:lnTo>
                  <a:pt x="641394" y="166926"/>
                </a:lnTo>
                <a:lnTo>
                  <a:pt x="623174" y="206402"/>
                </a:lnTo>
                <a:lnTo>
                  <a:pt x="623921" y="214890"/>
                </a:lnTo>
                <a:lnTo>
                  <a:pt x="623999" y="215784"/>
                </a:lnTo>
                <a:lnTo>
                  <a:pt x="624075" y="216642"/>
                </a:lnTo>
                <a:lnTo>
                  <a:pt x="655189" y="251971"/>
                </a:lnTo>
                <a:lnTo>
                  <a:pt x="655354" y="251971"/>
                </a:lnTo>
                <a:lnTo>
                  <a:pt x="665728" y="254463"/>
                </a:lnTo>
                <a:lnTo>
                  <a:pt x="677790" y="255322"/>
                </a:lnTo>
                <a:lnTo>
                  <a:pt x="685916" y="254987"/>
                </a:lnTo>
                <a:lnTo>
                  <a:pt x="693539" y="253981"/>
                </a:lnTo>
                <a:lnTo>
                  <a:pt x="730731" y="234882"/>
                </a:lnTo>
                <a:lnTo>
                  <a:pt x="735067" y="231197"/>
                </a:lnTo>
                <a:lnTo>
                  <a:pt x="786688" y="231197"/>
                </a:lnTo>
                <a:lnTo>
                  <a:pt x="786688" y="221480"/>
                </a:lnTo>
                <a:lnTo>
                  <a:pt x="691975" y="221480"/>
                </a:lnTo>
                <a:lnTo>
                  <a:pt x="685497" y="219581"/>
                </a:lnTo>
                <a:lnTo>
                  <a:pt x="680806" y="215784"/>
                </a:lnTo>
                <a:lnTo>
                  <a:pt x="676115" y="211763"/>
                </a:lnTo>
                <a:lnTo>
                  <a:pt x="673867" y="206625"/>
                </a:lnTo>
                <a:lnTo>
                  <a:pt x="673770" y="194563"/>
                </a:lnTo>
                <a:lnTo>
                  <a:pt x="675221" y="190095"/>
                </a:lnTo>
                <a:lnTo>
                  <a:pt x="678125" y="186298"/>
                </a:lnTo>
                <a:lnTo>
                  <a:pt x="681253" y="182277"/>
                </a:lnTo>
                <a:lnTo>
                  <a:pt x="685162" y="179038"/>
                </a:lnTo>
                <a:lnTo>
                  <a:pt x="689853" y="176581"/>
                </a:lnTo>
                <a:lnTo>
                  <a:pt x="694544" y="173900"/>
                </a:lnTo>
                <a:lnTo>
                  <a:pt x="699793" y="171890"/>
                </a:lnTo>
                <a:lnTo>
                  <a:pt x="705601" y="170549"/>
                </a:lnTo>
                <a:lnTo>
                  <a:pt x="710994" y="169097"/>
                </a:lnTo>
                <a:lnTo>
                  <a:pt x="710683" y="169097"/>
                </a:lnTo>
                <a:lnTo>
                  <a:pt x="717217" y="168092"/>
                </a:lnTo>
                <a:lnTo>
                  <a:pt x="723025" y="167869"/>
                </a:lnTo>
                <a:lnTo>
                  <a:pt x="732406" y="167199"/>
                </a:lnTo>
                <a:lnTo>
                  <a:pt x="786688" y="167199"/>
                </a:lnTo>
                <a:lnTo>
                  <a:pt x="786567" y="124868"/>
                </a:lnTo>
                <a:lnTo>
                  <a:pt x="786227" y="118886"/>
                </a:lnTo>
                <a:lnTo>
                  <a:pt x="784845" y="111326"/>
                </a:lnTo>
                <a:lnTo>
                  <a:pt x="782541" y="104310"/>
                </a:lnTo>
                <a:lnTo>
                  <a:pt x="781988" y="103201"/>
                </a:lnTo>
                <a:close/>
              </a:path>
              <a:path w="786765" h="255904">
                <a:moveTo>
                  <a:pt x="786688" y="231197"/>
                </a:moveTo>
                <a:lnTo>
                  <a:pt x="737656" y="231197"/>
                </a:lnTo>
                <a:lnTo>
                  <a:pt x="737993" y="234233"/>
                </a:lnTo>
                <a:lnTo>
                  <a:pt x="738103" y="235217"/>
                </a:lnTo>
                <a:lnTo>
                  <a:pt x="738681" y="241584"/>
                </a:lnTo>
                <a:lnTo>
                  <a:pt x="738996" y="245270"/>
                </a:lnTo>
                <a:lnTo>
                  <a:pt x="739399" y="246882"/>
                </a:lnTo>
                <a:lnTo>
                  <a:pt x="743352" y="251971"/>
                </a:lnTo>
                <a:lnTo>
                  <a:pt x="782778" y="251971"/>
                </a:lnTo>
                <a:lnTo>
                  <a:pt x="784454" y="251412"/>
                </a:lnTo>
                <a:lnTo>
                  <a:pt x="786151" y="249290"/>
                </a:lnTo>
                <a:lnTo>
                  <a:pt x="786614" y="247594"/>
                </a:lnTo>
                <a:lnTo>
                  <a:pt x="786688" y="231197"/>
                </a:lnTo>
                <a:close/>
              </a:path>
              <a:path w="786765" h="255904">
                <a:moveTo>
                  <a:pt x="786688" y="167199"/>
                </a:moveTo>
                <a:lnTo>
                  <a:pt x="735757" y="167199"/>
                </a:lnTo>
                <a:lnTo>
                  <a:pt x="737433" y="169097"/>
                </a:lnTo>
                <a:lnTo>
                  <a:pt x="737433" y="197802"/>
                </a:lnTo>
                <a:lnTo>
                  <a:pt x="714983" y="218799"/>
                </a:lnTo>
                <a:lnTo>
                  <a:pt x="710739" y="220586"/>
                </a:lnTo>
                <a:lnTo>
                  <a:pt x="705824" y="221480"/>
                </a:lnTo>
                <a:lnTo>
                  <a:pt x="786688" y="221480"/>
                </a:lnTo>
                <a:lnTo>
                  <a:pt x="786688" y="167199"/>
                </a:lnTo>
                <a:close/>
              </a:path>
              <a:path w="786765" h="255904">
                <a:moveTo>
                  <a:pt x="711297" y="71034"/>
                </a:moveTo>
                <a:lnTo>
                  <a:pt x="671340" y="76500"/>
                </a:lnTo>
                <a:lnTo>
                  <a:pt x="636493" y="100667"/>
                </a:lnTo>
                <a:lnTo>
                  <a:pt x="629809" y="115263"/>
                </a:lnTo>
                <a:lnTo>
                  <a:pt x="629764" y="115486"/>
                </a:lnTo>
                <a:lnTo>
                  <a:pt x="666733" y="126320"/>
                </a:lnTo>
                <a:lnTo>
                  <a:pt x="669190" y="126767"/>
                </a:lnTo>
                <a:lnTo>
                  <a:pt x="670866" y="126767"/>
                </a:lnTo>
                <a:lnTo>
                  <a:pt x="672653" y="125874"/>
                </a:lnTo>
                <a:lnTo>
                  <a:pt x="673434" y="124868"/>
                </a:lnTo>
                <a:lnTo>
                  <a:pt x="674105" y="123305"/>
                </a:lnTo>
                <a:lnTo>
                  <a:pt x="678349" y="115933"/>
                </a:lnTo>
                <a:lnTo>
                  <a:pt x="683487" y="110795"/>
                </a:lnTo>
                <a:lnTo>
                  <a:pt x="689518" y="107892"/>
                </a:lnTo>
                <a:lnTo>
                  <a:pt x="695772" y="104764"/>
                </a:lnTo>
                <a:lnTo>
                  <a:pt x="702250" y="103201"/>
                </a:lnTo>
                <a:lnTo>
                  <a:pt x="781988" y="103201"/>
                </a:lnTo>
                <a:lnTo>
                  <a:pt x="779316" y="97839"/>
                </a:lnTo>
                <a:lnTo>
                  <a:pt x="746605" y="74992"/>
                </a:lnTo>
                <a:lnTo>
                  <a:pt x="724491" y="71474"/>
                </a:lnTo>
                <a:lnTo>
                  <a:pt x="711297" y="710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56873" y="7761584"/>
            <a:ext cx="3640403" cy="87758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46662" y="3434450"/>
            <a:ext cx="3298328" cy="3298328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5057496" y="7060057"/>
            <a:ext cx="658495" cy="252095"/>
          </a:xfrm>
          <a:custGeom>
            <a:avLst/>
            <a:gdLst/>
            <a:ahLst/>
            <a:cxnLst/>
            <a:rect l="l" t="t" r="r" b="b"/>
            <a:pathLst>
              <a:path w="658494" h="252095">
                <a:moveTo>
                  <a:pt x="5584" y="198695"/>
                </a:moveTo>
                <a:lnTo>
                  <a:pt x="3462" y="200705"/>
                </a:lnTo>
                <a:lnTo>
                  <a:pt x="3345" y="203163"/>
                </a:lnTo>
                <a:lnTo>
                  <a:pt x="3238" y="205396"/>
                </a:lnTo>
                <a:lnTo>
                  <a:pt x="223" y="235553"/>
                </a:lnTo>
                <a:lnTo>
                  <a:pt x="7929" y="246610"/>
                </a:lnTo>
                <a:lnTo>
                  <a:pt x="14156" y="248034"/>
                </a:lnTo>
                <a:lnTo>
                  <a:pt x="19880" y="249179"/>
                </a:lnTo>
                <a:lnTo>
                  <a:pt x="33060" y="251412"/>
                </a:lnTo>
                <a:lnTo>
                  <a:pt x="40208" y="251971"/>
                </a:lnTo>
                <a:lnTo>
                  <a:pt x="47803" y="251971"/>
                </a:lnTo>
                <a:lnTo>
                  <a:pt x="90084" y="243113"/>
                </a:lnTo>
                <a:lnTo>
                  <a:pt x="115473" y="203721"/>
                </a:lnTo>
                <a:lnTo>
                  <a:pt x="26805" y="203721"/>
                </a:lnTo>
                <a:lnTo>
                  <a:pt x="22561" y="203163"/>
                </a:lnTo>
                <a:lnTo>
                  <a:pt x="18987" y="202046"/>
                </a:lnTo>
                <a:lnTo>
                  <a:pt x="15636" y="200929"/>
                </a:lnTo>
                <a:lnTo>
                  <a:pt x="12509" y="200035"/>
                </a:lnTo>
                <a:lnTo>
                  <a:pt x="9605" y="199365"/>
                </a:lnTo>
                <a:lnTo>
                  <a:pt x="5584" y="198695"/>
                </a:lnTo>
                <a:close/>
              </a:path>
              <a:path w="658494" h="252095">
                <a:moveTo>
                  <a:pt x="115486" y="0"/>
                </a:moveTo>
                <a:lnTo>
                  <a:pt x="60423" y="0"/>
                </a:lnTo>
                <a:lnTo>
                  <a:pt x="58525" y="2122"/>
                </a:lnTo>
                <a:lnTo>
                  <a:pt x="58525" y="169879"/>
                </a:lnTo>
                <a:lnTo>
                  <a:pt x="58106" y="178570"/>
                </a:lnTo>
                <a:lnTo>
                  <a:pt x="40654" y="203721"/>
                </a:lnTo>
                <a:lnTo>
                  <a:pt x="115473" y="203721"/>
                </a:lnTo>
                <a:lnTo>
                  <a:pt x="116036" y="201264"/>
                </a:lnTo>
                <a:lnTo>
                  <a:pt x="116142" y="200035"/>
                </a:lnTo>
                <a:lnTo>
                  <a:pt x="117059" y="185879"/>
                </a:lnTo>
                <a:lnTo>
                  <a:pt x="117162" y="2122"/>
                </a:lnTo>
                <a:lnTo>
                  <a:pt x="115486" y="0"/>
                </a:lnTo>
                <a:close/>
              </a:path>
              <a:path w="658494" h="252095">
                <a:moveTo>
                  <a:pt x="198561" y="71034"/>
                </a:moveTo>
                <a:lnTo>
                  <a:pt x="151763" y="71034"/>
                </a:lnTo>
                <a:lnTo>
                  <a:pt x="149082" y="73715"/>
                </a:lnTo>
                <a:lnTo>
                  <a:pt x="149082" y="198025"/>
                </a:lnTo>
                <a:lnTo>
                  <a:pt x="149388" y="203944"/>
                </a:lnTo>
                <a:lnTo>
                  <a:pt x="149501" y="206129"/>
                </a:lnTo>
                <a:lnTo>
                  <a:pt x="150586" y="212656"/>
                </a:lnTo>
                <a:lnTo>
                  <a:pt x="150642" y="212991"/>
                </a:lnTo>
                <a:lnTo>
                  <a:pt x="173877" y="245605"/>
                </a:lnTo>
                <a:lnTo>
                  <a:pt x="186629" y="250463"/>
                </a:lnTo>
                <a:lnTo>
                  <a:pt x="186836" y="250463"/>
                </a:lnTo>
                <a:lnTo>
                  <a:pt x="193284" y="251594"/>
                </a:lnTo>
                <a:lnTo>
                  <a:pt x="193543" y="251594"/>
                </a:lnTo>
                <a:lnTo>
                  <a:pt x="200348" y="251971"/>
                </a:lnTo>
                <a:lnTo>
                  <a:pt x="208096" y="251594"/>
                </a:lnTo>
                <a:lnTo>
                  <a:pt x="243907" y="237563"/>
                </a:lnTo>
                <a:lnTo>
                  <a:pt x="258985" y="224160"/>
                </a:lnTo>
                <a:lnTo>
                  <a:pt x="258799" y="224160"/>
                </a:lnTo>
                <a:lnTo>
                  <a:pt x="259990" y="223713"/>
                </a:lnTo>
                <a:lnTo>
                  <a:pt x="312002" y="223713"/>
                </a:lnTo>
                <a:lnTo>
                  <a:pt x="312039" y="214778"/>
                </a:lnTo>
                <a:lnTo>
                  <a:pt x="216766" y="214778"/>
                </a:lnTo>
                <a:lnTo>
                  <a:pt x="210958" y="212656"/>
                </a:lnTo>
                <a:lnTo>
                  <a:pt x="206714" y="208412"/>
                </a:lnTo>
                <a:lnTo>
                  <a:pt x="202693" y="203944"/>
                </a:lnTo>
                <a:lnTo>
                  <a:pt x="200683" y="198025"/>
                </a:lnTo>
                <a:lnTo>
                  <a:pt x="200683" y="73379"/>
                </a:lnTo>
                <a:lnTo>
                  <a:pt x="198561" y="71034"/>
                </a:lnTo>
                <a:close/>
              </a:path>
              <a:path w="658494" h="252095">
                <a:moveTo>
                  <a:pt x="312002" y="223713"/>
                </a:moveTo>
                <a:lnTo>
                  <a:pt x="259990" y="223713"/>
                </a:lnTo>
                <a:lnTo>
                  <a:pt x="260660" y="224160"/>
                </a:lnTo>
                <a:lnTo>
                  <a:pt x="261330" y="224384"/>
                </a:lnTo>
                <a:lnTo>
                  <a:pt x="261665" y="225165"/>
                </a:lnTo>
                <a:lnTo>
                  <a:pt x="261665" y="246721"/>
                </a:lnTo>
                <a:lnTo>
                  <a:pt x="263341" y="248620"/>
                </a:lnTo>
                <a:lnTo>
                  <a:pt x="310138" y="248620"/>
                </a:lnTo>
                <a:lnTo>
                  <a:pt x="311826" y="246721"/>
                </a:lnTo>
                <a:lnTo>
                  <a:pt x="311946" y="237563"/>
                </a:lnTo>
                <a:lnTo>
                  <a:pt x="312002" y="223713"/>
                </a:lnTo>
                <a:close/>
              </a:path>
              <a:path w="658494" h="252095">
                <a:moveTo>
                  <a:pt x="310250" y="71034"/>
                </a:moveTo>
                <a:lnTo>
                  <a:pt x="263564" y="71034"/>
                </a:lnTo>
                <a:lnTo>
                  <a:pt x="260913" y="73379"/>
                </a:lnTo>
                <a:lnTo>
                  <a:pt x="260660" y="73715"/>
                </a:lnTo>
                <a:lnTo>
                  <a:pt x="260660" y="195009"/>
                </a:lnTo>
                <a:lnTo>
                  <a:pt x="255522" y="200817"/>
                </a:lnTo>
                <a:lnTo>
                  <a:pt x="249826" y="205620"/>
                </a:lnTo>
                <a:lnTo>
                  <a:pt x="243571" y="209417"/>
                </a:lnTo>
                <a:lnTo>
                  <a:pt x="237540" y="212991"/>
                </a:lnTo>
                <a:lnTo>
                  <a:pt x="231062" y="214778"/>
                </a:lnTo>
                <a:lnTo>
                  <a:pt x="312039" y="214778"/>
                </a:lnTo>
                <a:lnTo>
                  <a:pt x="312596" y="78070"/>
                </a:lnTo>
                <a:lnTo>
                  <a:pt x="312596" y="73379"/>
                </a:lnTo>
                <a:lnTo>
                  <a:pt x="310250" y="71034"/>
                </a:lnTo>
                <a:close/>
              </a:path>
              <a:path w="658494" h="252095">
                <a:moveTo>
                  <a:pt x="392609" y="0"/>
                </a:moveTo>
                <a:lnTo>
                  <a:pt x="345141" y="0"/>
                </a:lnTo>
                <a:lnTo>
                  <a:pt x="343354" y="2122"/>
                </a:lnTo>
                <a:lnTo>
                  <a:pt x="343354" y="6366"/>
                </a:lnTo>
                <a:lnTo>
                  <a:pt x="342353" y="240579"/>
                </a:lnTo>
                <a:lnTo>
                  <a:pt x="342349" y="246275"/>
                </a:lnTo>
                <a:lnTo>
                  <a:pt x="344806" y="248620"/>
                </a:lnTo>
                <a:lnTo>
                  <a:pt x="388588" y="248620"/>
                </a:lnTo>
                <a:lnTo>
                  <a:pt x="390933" y="248062"/>
                </a:lnTo>
                <a:lnTo>
                  <a:pt x="392274" y="246945"/>
                </a:lnTo>
                <a:lnTo>
                  <a:pt x="393614" y="245605"/>
                </a:lnTo>
                <a:lnTo>
                  <a:pt x="394284" y="243483"/>
                </a:lnTo>
                <a:lnTo>
                  <a:pt x="394284" y="2122"/>
                </a:lnTo>
                <a:lnTo>
                  <a:pt x="392609" y="0"/>
                </a:lnTo>
                <a:close/>
              </a:path>
              <a:path w="658494" h="252095">
                <a:moveTo>
                  <a:pt x="474575" y="71034"/>
                </a:moveTo>
                <a:lnTo>
                  <a:pt x="426437" y="71034"/>
                </a:lnTo>
                <a:lnTo>
                  <a:pt x="424650" y="73156"/>
                </a:lnTo>
                <a:lnTo>
                  <a:pt x="424650" y="244041"/>
                </a:lnTo>
                <a:lnTo>
                  <a:pt x="425041" y="245605"/>
                </a:lnTo>
                <a:lnTo>
                  <a:pt x="425097" y="245828"/>
                </a:lnTo>
                <a:lnTo>
                  <a:pt x="425990" y="246945"/>
                </a:lnTo>
                <a:lnTo>
                  <a:pt x="427107" y="248062"/>
                </a:lnTo>
                <a:lnTo>
                  <a:pt x="429117" y="248620"/>
                </a:lnTo>
                <a:lnTo>
                  <a:pt x="470554" y="248620"/>
                </a:lnTo>
                <a:lnTo>
                  <a:pt x="472900" y="248062"/>
                </a:lnTo>
                <a:lnTo>
                  <a:pt x="474240" y="246945"/>
                </a:lnTo>
                <a:lnTo>
                  <a:pt x="475580" y="245605"/>
                </a:lnTo>
                <a:lnTo>
                  <a:pt x="476250" y="243483"/>
                </a:lnTo>
                <a:lnTo>
                  <a:pt x="476250" y="72933"/>
                </a:lnTo>
                <a:lnTo>
                  <a:pt x="474575" y="71034"/>
                </a:lnTo>
                <a:close/>
              </a:path>
              <a:path w="658494" h="252095">
                <a:moveTo>
                  <a:pt x="475133" y="0"/>
                </a:moveTo>
                <a:lnTo>
                  <a:pt x="426213" y="0"/>
                </a:lnTo>
                <a:lnTo>
                  <a:pt x="424315" y="2233"/>
                </a:lnTo>
                <a:lnTo>
                  <a:pt x="424315" y="44340"/>
                </a:lnTo>
                <a:lnTo>
                  <a:pt x="424761" y="46239"/>
                </a:lnTo>
                <a:lnTo>
                  <a:pt x="425655" y="47579"/>
                </a:lnTo>
                <a:lnTo>
                  <a:pt x="426772" y="48919"/>
                </a:lnTo>
                <a:lnTo>
                  <a:pt x="428782" y="49590"/>
                </a:lnTo>
                <a:lnTo>
                  <a:pt x="473905" y="49590"/>
                </a:lnTo>
                <a:lnTo>
                  <a:pt x="476920" y="46797"/>
                </a:lnTo>
                <a:lnTo>
                  <a:pt x="476920" y="2233"/>
                </a:lnTo>
                <a:lnTo>
                  <a:pt x="475133" y="0"/>
                </a:lnTo>
                <a:close/>
              </a:path>
              <a:path w="658494" h="252095">
                <a:moveTo>
                  <a:pt x="653375" y="99850"/>
                </a:moveTo>
                <a:lnTo>
                  <a:pt x="589497" y="99850"/>
                </a:lnTo>
                <a:lnTo>
                  <a:pt x="596534" y="102307"/>
                </a:lnTo>
                <a:lnTo>
                  <a:pt x="601448" y="107221"/>
                </a:lnTo>
                <a:lnTo>
                  <a:pt x="606362" y="111912"/>
                </a:lnTo>
                <a:lnTo>
                  <a:pt x="608820" y="118502"/>
                </a:lnTo>
                <a:lnTo>
                  <a:pt x="608820" y="135814"/>
                </a:lnTo>
                <a:lnTo>
                  <a:pt x="608261" y="137042"/>
                </a:lnTo>
                <a:lnTo>
                  <a:pt x="606027" y="138383"/>
                </a:lnTo>
                <a:lnTo>
                  <a:pt x="604799" y="138718"/>
                </a:lnTo>
                <a:lnTo>
                  <a:pt x="603458" y="138718"/>
                </a:lnTo>
                <a:lnTo>
                  <a:pt x="591731" y="139723"/>
                </a:lnTo>
                <a:lnTo>
                  <a:pt x="551209" y="144875"/>
                </a:lnTo>
                <a:lnTo>
                  <a:pt x="512781" y="163576"/>
                </a:lnTo>
                <a:lnTo>
                  <a:pt x="494561" y="203051"/>
                </a:lnTo>
                <a:lnTo>
                  <a:pt x="495308" y="211539"/>
                </a:lnTo>
                <a:lnTo>
                  <a:pt x="495386" y="212433"/>
                </a:lnTo>
                <a:lnTo>
                  <a:pt x="517011" y="244243"/>
                </a:lnTo>
                <a:lnTo>
                  <a:pt x="526576" y="248620"/>
                </a:lnTo>
                <a:lnTo>
                  <a:pt x="526741" y="248620"/>
                </a:lnTo>
                <a:lnTo>
                  <a:pt x="537115" y="251112"/>
                </a:lnTo>
                <a:lnTo>
                  <a:pt x="549177" y="251971"/>
                </a:lnTo>
                <a:lnTo>
                  <a:pt x="557303" y="251636"/>
                </a:lnTo>
                <a:lnTo>
                  <a:pt x="564926" y="250631"/>
                </a:lnTo>
                <a:lnTo>
                  <a:pt x="602118" y="231532"/>
                </a:lnTo>
                <a:lnTo>
                  <a:pt x="606454" y="227846"/>
                </a:lnTo>
                <a:lnTo>
                  <a:pt x="658075" y="227846"/>
                </a:lnTo>
                <a:lnTo>
                  <a:pt x="658075" y="218129"/>
                </a:lnTo>
                <a:lnTo>
                  <a:pt x="563362" y="218129"/>
                </a:lnTo>
                <a:lnTo>
                  <a:pt x="556884" y="216230"/>
                </a:lnTo>
                <a:lnTo>
                  <a:pt x="552193" y="212433"/>
                </a:lnTo>
                <a:lnTo>
                  <a:pt x="547502" y="208412"/>
                </a:lnTo>
                <a:lnTo>
                  <a:pt x="545254" y="203274"/>
                </a:lnTo>
                <a:lnTo>
                  <a:pt x="545157" y="191212"/>
                </a:lnTo>
                <a:lnTo>
                  <a:pt x="546608" y="186744"/>
                </a:lnTo>
                <a:lnTo>
                  <a:pt x="549512" y="182947"/>
                </a:lnTo>
                <a:lnTo>
                  <a:pt x="552640" y="178926"/>
                </a:lnTo>
                <a:lnTo>
                  <a:pt x="556549" y="175687"/>
                </a:lnTo>
                <a:lnTo>
                  <a:pt x="561240" y="173230"/>
                </a:lnTo>
                <a:lnTo>
                  <a:pt x="565931" y="170549"/>
                </a:lnTo>
                <a:lnTo>
                  <a:pt x="571180" y="168539"/>
                </a:lnTo>
                <a:lnTo>
                  <a:pt x="576988" y="167199"/>
                </a:lnTo>
                <a:lnTo>
                  <a:pt x="582381" y="165747"/>
                </a:lnTo>
                <a:lnTo>
                  <a:pt x="582070" y="165747"/>
                </a:lnTo>
                <a:lnTo>
                  <a:pt x="588604" y="164741"/>
                </a:lnTo>
                <a:lnTo>
                  <a:pt x="594412" y="164518"/>
                </a:lnTo>
                <a:lnTo>
                  <a:pt x="603794" y="163848"/>
                </a:lnTo>
                <a:lnTo>
                  <a:pt x="658075" y="163848"/>
                </a:lnTo>
                <a:lnTo>
                  <a:pt x="657954" y="121518"/>
                </a:lnTo>
                <a:lnTo>
                  <a:pt x="657614" y="115535"/>
                </a:lnTo>
                <a:lnTo>
                  <a:pt x="656232" y="107975"/>
                </a:lnTo>
                <a:lnTo>
                  <a:pt x="653928" y="100960"/>
                </a:lnTo>
                <a:lnTo>
                  <a:pt x="653375" y="99850"/>
                </a:lnTo>
                <a:close/>
              </a:path>
              <a:path w="658494" h="252095">
                <a:moveTo>
                  <a:pt x="658075" y="227846"/>
                </a:moveTo>
                <a:lnTo>
                  <a:pt x="609043" y="227846"/>
                </a:lnTo>
                <a:lnTo>
                  <a:pt x="609380" y="230883"/>
                </a:lnTo>
                <a:lnTo>
                  <a:pt x="609490" y="231867"/>
                </a:lnTo>
                <a:lnTo>
                  <a:pt x="610068" y="238233"/>
                </a:lnTo>
                <a:lnTo>
                  <a:pt x="610383" y="241919"/>
                </a:lnTo>
                <a:lnTo>
                  <a:pt x="610786" y="243531"/>
                </a:lnTo>
                <a:lnTo>
                  <a:pt x="614739" y="248620"/>
                </a:lnTo>
                <a:lnTo>
                  <a:pt x="654165" y="248620"/>
                </a:lnTo>
                <a:lnTo>
                  <a:pt x="655841" y="248062"/>
                </a:lnTo>
                <a:lnTo>
                  <a:pt x="657538" y="245940"/>
                </a:lnTo>
                <a:lnTo>
                  <a:pt x="658001" y="244243"/>
                </a:lnTo>
                <a:lnTo>
                  <a:pt x="658075" y="227846"/>
                </a:lnTo>
                <a:close/>
              </a:path>
              <a:path w="658494" h="252095">
                <a:moveTo>
                  <a:pt x="658075" y="163848"/>
                </a:moveTo>
                <a:lnTo>
                  <a:pt x="607144" y="163848"/>
                </a:lnTo>
                <a:lnTo>
                  <a:pt x="608820" y="165747"/>
                </a:lnTo>
                <a:lnTo>
                  <a:pt x="608820" y="194451"/>
                </a:lnTo>
                <a:lnTo>
                  <a:pt x="586370" y="215448"/>
                </a:lnTo>
                <a:lnTo>
                  <a:pt x="582126" y="217235"/>
                </a:lnTo>
                <a:lnTo>
                  <a:pt x="577211" y="218129"/>
                </a:lnTo>
                <a:lnTo>
                  <a:pt x="658075" y="218129"/>
                </a:lnTo>
                <a:lnTo>
                  <a:pt x="658075" y="163848"/>
                </a:lnTo>
                <a:close/>
              </a:path>
              <a:path w="658494" h="252095">
                <a:moveTo>
                  <a:pt x="582684" y="67683"/>
                </a:moveTo>
                <a:lnTo>
                  <a:pt x="542727" y="73149"/>
                </a:lnTo>
                <a:lnTo>
                  <a:pt x="507880" y="97316"/>
                </a:lnTo>
                <a:lnTo>
                  <a:pt x="501151" y="112136"/>
                </a:lnTo>
                <a:lnTo>
                  <a:pt x="501598" y="113253"/>
                </a:lnTo>
                <a:lnTo>
                  <a:pt x="540577" y="123416"/>
                </a:lnTo>
                <a:lnTo>
                  <a:pt x="542253" y="123416"/>
                </a:lnTo>
                <a:lnTo>
                  <a:pt x="544040" y="122523"/>
                </a:lnTo>
                <a:lnTo>
                  <a:pt x="544821" y="121518"/>
                </a:lnTo>
                <a:lnTo>
                  <a:pt x="545492" y="119954"/>
                </a:lnTo>
                <a:lnTo>
                  <a:pt x="549736" y="112582"/>
                </a:lnTo>
                <a:lnTo>
                  <a:pt x="554874" y="107445"/>
                </a:lnTo>
                <a:lnTo>
                  <a:pt x="560905" y="104541"/>
                </a:lnTo>
                <a:lnTo>
                  <a:pt x="567159" y="101414"/>
                </a:lnTo>
                <a:lnTo>
                  <a:pt x="573637" y="99850"/>
                </a:lnTo>
                <a:lnTo>
                  <a:pt x="653375" y="99850"/>
                </a:lnTo>
                <a:lnTo>
                  <a:pt x="650703" y="94489"/>
                </a:lnTo>
                <a:lnTo>
                  <a:pt x="617992" y="71641"/>
                </a:lnTo>
                <a:lnTo>
                  <a:pt x="595877" y="68123"/>
                </a:lnTo>
                <a:lnTo>
                  <a:pt x="582684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067624" y="7745397"/>
            <a:ext cx="3954965" cy="5760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519308"/>
                  </a:moveTo>
                  <a:lnTo>
                    <a:pt x="841590" y="10519308"/>
                  </a:lnTo>
                  <a:lnTo>
                    <a:pt x="841590" y="0"/>
                  </a:lnTo>
                  <a:lnTo>
                    <a:pt x="833742" y="0"/>
                  </a:lnTo>
                  <a:lnTo>
                    <a:pt x="833742" y="10519308"/>
                  </a:lnTo>
                  <a:lnTo>
                    <a:pt x="0" y="10519308"/>
                  </a:lnTo>
                  <a:lnTo>
                    <a:pt x="0" y="10527170"/>
                  </a:lnTo>
                  <a:lnTo>
                    <a:pt x="833742" y="10527170"/>
                  </a:lnTo>
                  <a:lnTo>
                    <a:pt x="833742" y="11308550"/>
                  </a:lnTo>
                  <a:lnTo>
                    <a:pt x="841590" y="11308550"/>
                  </a:lnTo>
                  <a:lnTo>
                    <a:pt x="841590" y="10527170"/>
                  </a:lnTo>
                  <a:lnTo>
                    <a:pt x="20104100" y="10527170"/>
                  </a:lnTo>
                  <a:lnTo>
                    <a:pt x="20104100" y="10519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1971" y="463315"/>
              <a:ext cx="4587891" cy="24191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1833437"/>
              <a:ext cx="192119" cy="150611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71068" y="1978997"/>
              <a:ext cx="11256201" cy="743432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4835" y="2062764"/>
              <a:ext cx="11004900" cy="718302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33649" y="701549"/>
              <a:ext cx="2318327" cy="226792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2533649" y="708878"/>
              <a:ext cx="2318385" cy="2260600"/>
            </a:xfrm>
            <a:custGeom>
              <a:avLst/>
              <a:gdLst/>
              <a:ahLst/>
              <a:cxnLst/>
              <a:rect l="l" t="t" r="r" b="b"/>
              <a:pathLst>
                <a:path w="2318384" h="2260600">
                  <a:moveTo>
                    <a:pt x="1133964" y="0"/>
                  </a:moveTo>
                  <a:lnTo>
                    <a:pt x="1038602" y="0"/>
                  </a:lnTo>
                  <a:lnTo>
                    <a:pt x="991722" y="12700"/>
                  </a:lnTo>
                  <a:lnTo>
                    <a:pt x="945427" y="12700"/>
                  </a:lnTo>
                  <a:lnTo>
                    <a:pt x="810451" y="50800"/>
                  </a:lnTo>
                  <a:lnTo>
                    <a:pt x="682165" y="88900"/>
                  </a:lnTo>
                  <a:lnTo>
                    <a:pt x="641073" y="114300"/>
                  </a:lnTo>
                  <a:lnTo>
                    <a:pt x="600882" y="127000"/>
                  </a:lnTo>
                  <a:lnTo>
                    <a:pt x="561630" y="152400"/>
                  </a:lnTo>
                  <a:lnTo>
                    <a:pt x="523359" y="177800"/>
                  </a:lnTo>
                  <a:lnTo>
                    <a:pt x="486106" y="203200"/>
                  </a:lnTo>
                  <a:lnTo>
                    <a:pt x="449911" y="228600"/>
                  </a:lnTo>
                  <a:lnTo>
                    <a:pt x="414814" y="254000"/>
                  </a:lnTo>
                  <a:lnTo>
                    <a:pt x="380853" y="279400"/>
                  </a:lnTo>
                  <a:lnTo>
                    <a:pt x="348069" y="317500"/>
                  </a:lnTo>
                  <a:lnTo>
                    <a:pt x="316500" y="342900"/>
                  </a:lnTo>
                  <a:lnTo>
                    <a:pt x="286186" y="381000"/>
                  </a:lnTo>
                  <a:lnTo>
                    <a:pt x="257167" y="419100"/>
                  </a:lnTo>
                  <a:lnTo>
                    <a:pt x="229481" y="444500"/>
                  </a:lnTo>
                  <a:lnTo>
                    <a:pt x="203168" y="482600"/>
                  </a:lnTo>
                  <a:lnTo>
                    <a:pt x="178268" y="520700"/>
                  </a:lnTo>
                  <a:lnTo>
                    <a:pt x="154819" y="558800"/>
                  </a:lnTo>
                  <a:lnTo>
                    <a:pt x="132861" y="596900"/>
                  </a:lnTo>
                  <a:lnTo>
                    <a:pt x="112434" y="635000"/>
                  </a:lnTo>
                  <a:lnTo>
                    <a:pt x="93577" y="685800"/>
                  </a:lnTo>
                  <a:lnTo>
                    <a:pt x="76328" y="723900"/>
                  </a:lnTo>
                  <a:lnTo>
                    <a:pt x="60728" y="762000"/>
                  </a:lnTo>
                  <a:lnTo>
                    <a:pt x="46817" y="812800"/>
                  </a:lnTo>
                  <a:lnTo>
                    <a:pt x="34632" y="850900"/>
                  </a:lnTo>
                  <a:lnTo>
                    <a:pt x="24214" y="901700"/>
                  </a:lnTo>
                  <a:lnTo>
                    <a:pt x="15602" y="939800"/>
                  </a:lnTo>
                  <a:lnTo>
                    <a:pt x="8835" y="990600"/>
                  </a:lnTo>
                  <a:lnTo>
                    <a:pt x="3952" y="1041400"/>
                  </a:lnTo>
                  <a:lnTo>
                    <a:pt x="994" y="1079500"/>
                  </a:lnTo>
                  <a:lnTo>
                    <a:pt x="0" y="1130300"/>
                  </a:lnTo>
                  <a:lnTo>
                    <a:pt x="994" y="1181100"/>
                  </a:lnTo>
                  <a:lnTo>
                    <a:pt x="3952" y="1231900"/>
                  </a:lnTo>
                  <a:lnTo>
                    <a:pt x="8835" y="1270000"/>
                  </a:lnTo>
                  <a:lnTo>
                    <a:pt x="15602" y="1320800"/>
                  </a:lnTo>
                  <a:lnTo>
                    <a:pt x="24214" y="1371600"/>
                  </a:lnTo>
                  <a:lnTo>
                    <a:pt x="34632" y="1409700"/>
                  </a:lnTo>
                  <a:lnTo>
                    <a:pt x="46816" y="1460500"/>
                  </a:lnTo>
                  <a:lnTo>
                    <a:pt x="60728" y="1498600"/>
                  </a:lnTo>
                  <a:lnTo>
                    <a:pt x="76328" y="1536700"/>
                  </a:lnTo>
                  <a:lnTo>
                    <a:pt x="93576" y="1587500"/>
                  </a:lnTo>
                  <a:lnTo>
                    <a:pt x="112434" y="1625600"/>
                  </a:lnTo>
                  <a:lnTo>
                    <a:pt x="132861" y="1663700"/>
                  </a:lnTo>
                  <a:lnTo>
                    <a:pt x="154819" y="1701800"/>
                  </a:lnTo>
                  <a:lnTo>
                    <a:pt x="178267" y="1739900"/>
                  </a:lnTo>
                  <a:lnTo>
                    <a:pt x="203168" y="1778000"/>
                  </a:lnTo>
                  <a:lnTo>
                    <a:pt x="229481" y="1816100"/>
                  </a:lnTo>
                  <a:lnTo>
                    <a:pt x="257166" y="1854200"/>
                  </a:lnTo>
                  <a:lnTo>
                    <a:pt x="286186" y="1892300"/>
                  </a:lnTo>
                  <a:lnTo>
                    <a:pt x="316500" y="1917700"/>
                  </a:lnTo>
                  <a:lnTo>
                    <a:pt x="348068" y="1955800"/>
                  </a:lnTo>
                  <a:lnTo>
                    <a:pt x="380853" y="1981200"/>
                  </a:lnTo>
                  <a:lnTo>
                    <a:pt x="414813" y="2006600"/>
                  </a:lnTo>
                  <a:lnTo>
                    <a:pt x="449910" y="2032000"/>
                  </a:lnTo>
                  <a:lnTo>
                    <a:pt x="486105" y="2070100"/>
                  </a:lnTo>
                  <a:lnTo>
                    <a:pt x="523358" y="2082800"/>
                  </a:lnTo>
                  <a:lnTo>
                    <a:pt x="561630" y="2108200"/>
                  </a:lnTo>
                  <a:lnTo>
                    <a:pt x="600881" y="2133600"/>
                  </a:lnTo>
                  <a:lnTo>
                    <a:pt x="641072" y="2159000"/>
                  </a:lnTo>
                  <a:lnTo>
                    <a:pt x="724117" y="2184400"/>
                  </a:lnTo>
                  <a:lnTo>
                    <a:pt x="766893" y="2209800"/>
                  </a:lnTo>
                  <a:lnTo>
                    <a:pt x="899757" y="2247900"/>
                  </a:lnTo>
                  <a:lnTo>
                    <a:pt x="945427" y="2247900"/>
                  </a:lnTo>
                  <a:lnTo>
                    <a:pt x="991721" y="2260600"/>
                  </a:lnTo>
                  <a:lnTo>
                    <a:pt x="1133963" y="2260600"/>
                  </a:lnTo>
                  <a:lnTo>
                    <a:pt x="1133963" y="2184400"/>
                  </a:lnTo>
                  <a:lnTo>
                    <a:pt x="1086012" y="2184400"/>
                  </a:lnTo>
                  <a:lnTo>
                    <a:pt x="1038613" y="2171700"/>
                  </a:lnTo>
                  <a:lnTo>
                    <a:pt x="991815" y="2171700"/>
                  </a:lnTo>
                  <a:lnTo>
                    <a:pt x="945662" y="2159000"/>
                  </a:lnTo>
                  <a:lnTo>
                    <a:pt x="900201" y="2159000"/>
                  </a:lnTo>
                  <a:lnTo>
                    <a:pt x="768433" y="2120900"/>
                  </a:lnTo>
                  <a:lnTo>
                    <a:pt x="726203" y="2095500"/>
                  </a:lnTo>
                  <a:lnTo>
                    <a:pt x="684896" y="2082800"/>
                  </a:lnTo>
                  <a:lnTo>
                    <a:pt x="644558" y="2057400"/>
                  </a:lnTo>
                  <a:lnTo>
                    <a:pt x="605236" y="2032000"/>
                  </a:lnTo>
                  <a:lnTo>
                    <a:pt x="566976" y="2019300"/>
                  </a:lnTo>
                  <a:lnTo>
                    <a:pt x="529824" y="1993900"/>
                  </a:lnTo>
                  <a:lnTo>
                    <a:pt x="493826" y="1968500"/>
                  </a:lnTo>
                  <a:lnTo>
                    <a:pt x="459029" y="1930400"/>
                  </a:lnTo>
                  <a:lnTo>
                    <a:pt x="425479" y="1905000"/>
                  </a:lnTo>
                  <a:lnTo>
                    <a:pt x="393222" y="1879600"/>
                  </a:lnTo>
                  <a:lnTo>
                    <a:pt x="362304" y="1841500"/>
                  </a:lnTo>
                  <a:lnTo>
                    <a:pt x="332771" y="1803400"/>
                  </a:lnTo>
                  <a:lnTo>
                    <a:pt x="304670" y="1778000"/>
                  </a:lnTo>
                  <a:lnTo>
                    <a:pt x="278047" y="1739900"/>
                  </a:lnTo>
                  <a:lnTo>
                    <a:pt x="252949" y="1701800"/>
                  </a:lnTo>
                  <a:lnTo>
                    <a:pt x="229420" y="1663700"/>
                  </a:lnTo>
                  <a:lnTo>
                    <a:pt x="207509" y="1625600"/>
                  </a:lnTo>
                  <a:lnTo>
                    <a:pt x="187260" y="1587500"/>
                  </a:lnTo>
                  <a:lnTo>
                    <a:pt x="168720" y="1536700"/>
                  </a:lnTo>
                  <a:lnTo>
                    <a:pt x="151935" y="1498600"/>
                  </a:lnTo>
                  <a:lnTo>
                    <a:pt x="136952" y="1460500"/>
                  </a:lnTo>
                  <a:lnTo>
                    <a:pt x="123817" y="1409700"/>
                  </a:lnTo>
                  <a:lnTo>
                    <a:pt x="112576" y="1371600"/>
                  </a:lnTo>
                  <a:lnTo>
                    <a:pt x="103275" y="1320800"/>
                  </a:lnTo>
                  <a:lnTo>
                    <a:pt x="95960" y="1270000"/>
                  </a:lnTo>
                  <a:lnTo>
                    <a:pt x="90678" y="1231900"/>
                  </a:lnTo>
                  <a:lnTo>
                    <a:pt x="87475" y="1181100"/>
                  </a:lnTo>
                  <a:lnTo>
                    <a:pt x="86397" y="1130300"/>
                  </a:lnTo>
                  <a:lnTo>
                    <a:pt x="87475" y="1079500"/>
                  </a:lnTo>
                  <a:lnTo>
                    <a:pt x="90678" y="1041400"/>
                  </a:lnTo>
                  <a:lnTo>
                    <a:pt x="95960" y="990600"/>
                  </a:lnTo>
                  <a:lnTo>
                    <a:pt x="103275" y="939800"/>
                  </a:lnTo>
                  <a:lnTo>
                    <a:pt x="112576" y="901700"/>
                  </a:lnTo>
                  <a:lnTo>
                    <a:pt x="123817" y="850900"/>
                  </a:lnTo>
                  <a:lnTo>
                    <a:pt x="136952" y="812800"/>
                  </a:lnTo>
                  <a:lnTo>
                    <a:pt x="151935" y="762000"/>
                  </a:lnTo>
                  <a:lnTo>
                    <a:pt x="168720" y="723900"/>
                  </a:lnTo>
                  <a:lnTo>
                    <a:pt x="187260" y="685800"/>
                  </a:lnTo>
                  <a:lnTo>
                    <a:pt x="207509" y="647700"/>
                  </a:lnTo>
                  <a:lnTo>
                    <a:pt x="229421" y="609600"/>
                  </a:lnTo>
                  <a:lnTo>
                    <a:pt x="252949" y="571500"/>
                  </a:lnTo>
                  <a:lnTo>
                    <a:pt x="278048" y="533400"/>
                  </a:lnTo>
                  <a:lnTo>
                    <a:pt x="304671" y="495300"/>
                  </a:lnTo>
                  <a:lnTo>
                    <a:pt x="332772" y="457200"/>
                  </a:lnTo>
                  <a:lnTo>
                    <a:pt x="362304" y="419100"/>
                  </a:lnTo>
                  <a:lnTo>
                    <a:pt x="393222" y="393700"/>
                  </a:lnTo>
                  <a:lnTo>
                    <a:pt x="425480" y="355600"/>
                  </a:lnTo>
                  <a:lnTo>
                    <a:pt x="459030" y="330200"/>
                  </a:lnTo>
                  <a:lnTo>
                    <a:pt x="493827" y="304800"/>
                  </a:lnTo>
                  <a:lnTo>
                    <a:pt x="529825" y="279400"/>
                  </a:lnTo>
                  <a:lnTo>
                    <a:pt x="566977" y="254000"/>
                  </a:lnTo>
                  <a:lnTo>
                    <a:pt x="605237" y="228600"/>
                  </a:lnTo>
                  <a:lnTo>
                    <a:pt x="644559" y="203200"/>
                  </a:lnTo>
                  <a:lnTo>
                    <a:pt x="684897" y="190500"/>
                  </a:lnTo>
                  <a:lnTo>
                    <a:pt x="726204" y="165100"/>
                  </a:lnTo>
                  <a:lnTo>
                    <a:pt x="855479" y="127000"/>
                  </a:lnTo>
                  <a:lnTo>
                    <a:pt x="991815" y="88900"/>
                  </a:lnTo>
                  <a:lnTo>
                    <a:pt x="1133964" y="88900"/>
                  </a:lnTo>
                  <a:lnTo>
                    <a:pt x="1133964" y="0"/>
                  </a:lnTo>
                  <a:close/>
                </a:path>
                <a:path w="2318384" h="2260600">
                  <a:moveTo>
                    <a:pt x="1184363" y="2184400"/>
                  </a:moveTo>
                  <a:lnTo>
                    <a:pt x="1133963" y="2184400"/>
                  </a:lnTo>
                  <a:lnTo>
                    <a:pt x="1133963" y="2260600"/>
                  </a:lnTo>
                  <a:lnTo>
                    <a:pt x="1184363" y="2260600"/>
                  </a:lnTo>
                  <a:lnTo>
                    <a:pt x="1184363" y="2184400"/>
                  </a:lnTo>
                  <a:close/>
                </a:path>
                <a:path w="2318384" h="2260600">
                  <a:moveTo>
                    <a:pt x="1279725" y="0"/>
                  </a:moveTo>
                  <a:lnTo>
                    <a:pt x="1184364" y="0"/>
                  </a:lnTo>
                  <a:lnTo>
                    <a:pt x="1184364" y="88900"/>
                  </a:lnTo>
                  <a:lnTo>
                    <a:pt x="1326512" y="88900"/>
                  </a:lnTo>
                  <a:lnTo>
                    <a:pt x="1462848" y="127000"/>
                  </a:lnTo>
                  <a:lnTo>
                    <a:pt x="1592124" y="165100"/>
                  </a:lnTo>
                  <a:lnTo>
                    <a:pt x="1633431" y="190500"/>
                  </a:lnTo>
                  <a:lnTo>
                    <a:pt x="1673769" y="203200"/>
                  </a:lnTo>
                  <a:lnTo>
                    <a:pt x="1713091" y="228600"/>
                  </a:lnTo>
                  <a:lnTo>
                    <a:pt x="1751351" y="254000"/>
                  </a:lnTo>
                  <a:lnTo>
                    <a:pt x="1788503" y="279400"/>
                  </a:lnTo>
                  <a:lnTo>
                    <a:pt x="1824500" y="304800"/>
                  </a:lnTo>
                  <a:lnTo>
                    <a:pt x="1859297" y="330200"/>
                  </a:lnTo>
                  <a:lnTo>
                    <a:pt x="1892848" y="355600"/>
                  </a:lnTo>
                  <a:lnTo>
                    <a:pt x="1925105" y="393700"/>
                  </a:lnTo>
                  <a:lnTo>
                    <a:pt x="1956023" y="419100"/>
                  </a:lnTo>
                  <a:lnTo>
                    <a:pt x="1985556" y="457200"/>
                  </a:lnTo>
                  <a:lnTo>
                    <a:pt x="2013657" y="495300"/>
                  </a:lnTo>
                  <a:lnTo>
                    <a:pt x="2040279" y="533400"/>
                  </a:lnTo>
                  <a:lnTo>
                    <a:pt x="2065378" y="571500"/>
                  </a:lnTo>
                  <a:lnTo>
                    <a:pt x="2088907" y="609600"/>
                  </a:lnTo>
                  <a:lnTo>
                    <a:pt x="2110818" y="647700"/>
                  </a:lnTo>
                  <a:lnTo>
                    <a:pt x="2131067" y="685800"/>
                  </a:lnTo>
                  <a:lnTo>
                    <a:pt x="2149607" y="723900"/>
                  </a:lnTo>
                  <a:lnTo>
                    <a:pt x="2166392" y="762000"/>
                  </a:lnTo>
                  <a:lnTo>
                    <a:pt x="2181375" y="812800"/>
                  </a:lnTo>
                  <a:lnTo>
                    <a:pt x="2194510" y="850900"/>
                  </a:lnTo>
                  <a:lnTo>
                    <a:pt x="2205751" y="901700"/>
                  </a:lnTo>
                  <a:lnTo>
                    <a:pt x="2215052" y="939800"/>
                  </a:lnTo>
                  <a:lnTo>
                    <a:pt x="2222367" y="990600"/>
                  </a:lnTo>
                  <a:lnTo>
                    <a:pt x="2227649" y="1041400"/>
                  </a:lnTo>
                  <a:lnTo>
                    <a:pt x="2230852" y="1079500"/>
                  </a:lnTo>
                  <a:lnTo>
                    <a:pt x="2231930" y="1130300"/>
                  </a:lnTo>
                  <a:lnTo>
                    <a:pt x="2230852" y="1181100"/>
                  </a:lnTo>
                  <a:lnTo>
                    <a:pt x="2227649" y="1231900"/>
                  </a:lnTo>
                  <a:lnTo>
                    <a:pt x="2222367" y="1270000"/>
                  </a:lnTo>
                  <a:lnTo>
                    <a:pt x="2215052" y="1320800"/>
                  </a:lnTo>
                  <a:lnTo>
                    <a:pt x="2205751" y="1371600"/>
                  </a:lnTo>
                  <a:lnTo>
                    <a:pt x="2194510" y="1409700"/>
                  </a:lnTo>
                  <a:lnTo>
                    <a:pt x="2181375" y="1460500"/>
                  </a:lnTo>
                  <a:lnTo>
                    <a:pt x="2166392" y="1498600"/>
                  </a:lnTo>
                  <a:lnTo>
                    <a:pt x="2149607" y="1536700"/>
                  </a:lnTo>
                  <a:lnTo>
                    <a:pt x="2131067" y="1587500"/>
                  </a:lnTo>
                  <a:lnTo>
                    <a:pt x="2110818" y="1625600"/>
                  </a:lnTo>
                  <a:lnTo>
                    <a:pt x="2088906" y="1663700"/>
                  </a:lnTo>
                  <a:lnTo>
                    <a:pt x="2065378" y="1701800"/>
                  </a:lnTo>
                  <a:lnTo>
                    <a:pt x="2040279" y="1739900"/>
                  </a:lnTo>
                  <a:lnTo>
                    <a:pt x="2013656" y="1778000"/>
                  </a:lnTo>
                  <a:lnTo>
                    <a:pt x="1985555" y="1803400"/>
                  </a:lnTo>
                  <a:lnTo>
                    <a:pt x="1956023" y="1841500"/>
                  </a:lnTo>
                  <a:lnTo>
                    <a:pt x="1925105" y="1879600"/>
                  </a:lnTo>
                  <a:lnTo>
                    <a:pt x="1892847" y="1905000"/>
                  </a:lnTo>
                  <a:lnTo>
                    <a:pt x="1859297" y="1930400"/>
                  </a:lnTo>
                  <a:lnTo>
                    <a:pt x="1824500" y="1968500"/>
                  </a:lnTo>
                  <a:lnTo>
                    <a:pt x="1788502" y="1993900"/>
                  </a:lnTo>
                  <a:lnTo>
                    <a:pt x="1751350" y="2019300"/>
                  </a:lnTo>
                  <a:lnTo>
                    <a:pt x="1713090" y="2032000"/>
                  </a:lnTo>
                  <a:lnTo>
                    <a:pt x="1673768" y="2057400"/>
                  </a:lnTo>
                  <a:lnTo>
                    <a:pt x="1633430" y="2082800"/>
                  </a:lnTo>
                  <a:lnTo>
                    <a:pt x="1592123" y="2095500"/>
                  </a:lnTo>
                  <a:lnTo>
                    <a:pt x="1549893" y="2120900"/>
                  </a:lnTo>
                  <a:lnTo>
                    <a:pt x="1418125" y="2159000"/>
                  </a:lnTo>
                  <a:lnTo>
                    <a:pt x="1372664" y="2159000"/>
                  </a:lnTo>
                  <a:lnTo>
                    <a:pt x="1326511" y="2171700"/>
                  </a:lnTo>
                  <a:lnTo>
                    <a:pt x="1279713" y="2171700"/>
                  </a:lnTo>
                  <a:lnTo>
                    <a:pt x="1232314" y="2184400"/>
                  </a:lnTo>
                  <a:lnTo>
                    <a:pt x="1184363" y="2184400"/>
                  </a:lnTo>
                  <a:lnTo>
                    <a:pt x="1184363" y="2260600"/>
                  </a:lnTo>
                  <a:lnTo>
                    <a:pt x="1326605" y="2260600"/>
                  </a:lnTo>
                  <a:lnTo>
                    <a:pt x="1372900" y="2247900"/>
                  </a:lnTo>
                  <a:lnTo>
                    <a:pt x="1418569" y="2247900"/>
                  </a:lnTo>
                  <a:lnTo>
                    <a:pt x="1551433" y="2209800"/>
                  </a:lnTo>
                  <a:lnTo>
                    <a:pt x="1594209" y="2184400"/>
                  </a:lnTo>
                  <a:lnTo>
                    <a:pt x="1677254" y="2159000"/>
                  </a:lnTo>
                  <a:lnTo>
                    <a:pt x="1717445" y="2133600"/>
                  </a:lnTo>
                  <a:lnTo>
                    <a:pt x="1756696" y="2108200"/>
                  </a:lnTo>
                  <a:lnTo>
                    <a:pt x="1794968" y="2082800"/>
                  </a:lnTo>
                  <a:lnTo>
                    <a:pt x="1832221" y="2070100"/>
                  </a:lnTo>
                  <a:lnTo>
                    <a:pt x="1868416" y="2032000"/>
                  </a:lnTo>
                  <a:lnTo>
                    <a:pt x="1903513" y="2006600"/>
                  </a:lnTo>
                  <a:lnTo>
                    <a:pt x="1937474" y="1981200"/>
                  </a:lnTo>
                  <a:lnTo>
                    <a:pt x="1970258" y="1955800"/>
                  </a:lnTo>
                  <a:lnTo>
                    <a:pt x="2001826" y="1917700"/>
                  </a:lnTo>
                  <a:lnTo>
                    <a:pt x="2032140" y="1892300"/>
                  </a:lnTo>
                  <a:lnTo>
                    <a:pt x="2061160" y="1854200"/>
                  </a:lnTo>
                  <a:lnTo>
                    <a:pt x="2088845" y="1816100"/>
                  </a:lnTo>
                  <a:lnTo>
                    <a:pt x="2115158" y="1778000"/>
                  </a:lnTo>
                  <a:lnTo>
                    <a:pt x="2140059" y="1739900"/>
                  </a:lnTo>
                  <a:lnTo>
                    <a:pt x="2163507" y="1701800"/>
                  </a:lnTo>
                  <a:lnTo>
                    <a:pt x="2185465" y="1663700"/>
                  </a:lnTo>
                  <a:lnTo>
                    <a:pt x="2205892" y="1625600"/>
                  </a:lnTo>
                  <a:lnTo>
                    <a:pt x="2224750" y="1587500"/>
                  </a:lnTo>
                  <a:lnTo>
                    <a:pt x="2241998" y="1536700"/>
                  </a:lnTo>
                  <a:lnTo>
                    <a:pt x="2257598" y="1498600"/>
                  </a:lnTo>
                  <a:lnTo>
                    <a:pt x="2271510" y="1460500"/>
                  </a:lnTo>
                  <a:lnTo>
                    <a:pt x="2283694" y="1409700"/>
                  </a:lnTo>
                  <a:lnTo>
                    <a:pt x="2294112" y="1371600"/>
                  </a:lnTo>
                  <a:lnTo>
                    <a:pt x="2302725" y="1320800"/>
                  </a:lnTo>
                  <a:lnTo>
                    <a:pt x="2309491" y="1270000"/>
                  </a:lnTo>
                  <a:lnTo>
                    <a:pt x="2314374" y="1231900"/>
                  </a:lnTo>
                  <a:lnTo>
                    <a:pt x="2317332" y="1181100"/>
                  </a:lnTo>
                  <a:lnTo>
                    <a:pt x="2318327" y="1130300"/>
                  </a:lnTo>
                  <a:lnTo>
                    <a:pt x="2317332" y="1079500"/>
                  </a:lnTo>
                  <a:lnTo>
                    <a:pt x="2314374" y="1041400"/>
                  </a:lnTo>
                  <a:lnTo>
                    <a:pt x="2309491" y="990600"/>
                  </a:lnTo>
                  <a:lnTo>
                    <a:pt x="2302725" y="939800"/>
                  </a:lnTo>
                  <a:lnTo>
                    <a:pt x="2294112" y="901700"/>
                  </a:lnTo>
                  <a:lnTo>
                    <a:pt x="2283694" y="850900"/>
                  </a:lnTo>
                  <a:lnTo>
                    <a:pt x="2271510" y="812800"/>
                  </a:lnTo>
                  <a:lnTo>
                    <a:pt x="2257598" y="762000"/>
                  </a:lnTo>
                  <a:lnTo>
                    <a:pt x="2241998" y="723900"/>
                  </a:lnTo>
                  <a:lnTo>
                    <a:pt x="2224750" y="685800"/>
                  </a:lnTo>
                  <a:lnTo>
                    <a:pt x="2205892" y="635000"/>
                  </a:lnTo>
                  <a:lnTo>
                    <a:pt x="2185465" y="596900"/>
                  </a:lnTo>
                  <a:lnTo>
                    <a:pt x="2163508" y="558800"/>
                  </a:lnTo>
                  <a:lnTo>
                    <a:pt x="2140059" y="520700"/>
                  </a:lnTo>
                  <a:lnTo>
                    <a:pt x="2115158" y="482600"/>
                  </a:lnTo>
                  <a:lnTo>
                    <a:pt x="2088846" y="444500"/>
                  </a:lnTo>
                  <a:lnTo>
                    <a:pt x="2061160" y="419100"/>
                  </a:lnTo>
                  <a:lnTo>
                    <a:pt x="2032140" y="381000"/>
                  </a:lnTo>
                  <a:lnTo>
                    <a:pt x="2001827" y="342900"/>
                  </a:lnTo>
                  <a:lnTo>
                    <a:pt x="1970258" y="317500"/>
                  </a:lnTo>
                  <a:lnTo>
                    <a:pt x="1937474" y="279400"/>
                  </a:lnTo>
                  <a:lnTo>
                    <a:pt x="1903513" y="254000"/>
                  </a:lnTo>
                  <a:lnTo>
                    <a:pt x="1868416" y="228600"/>
                  </a:lnTo>
                  <a:lnTo>
                    <a:pt x="1832221" y="203200"/>
                  </a:lnTo>
                  <a:lnTo>
                    <a:pt x="1794968" y="177800"/>
                  </a:lnTo>
                  <a:lnTo>
                    <a:pt x="1756697" y="152400"/>
                  </a:lnTo>
                  <a:lnTo>
                    <a:pt x="1717446" y="127000"/>
                  </a:lnTo>
                  <a:lnTo>
                    <a:pt x="1677254" y="114300"/>
                  </a:lnTo>
                  <a:lnTo>
                    <a:pt x="1636162" y="88900"/>
                  </a:lnTo>
                  <a:lnTo>
                    <a:pt x="1507876" y="50800"/>
                  </a:lnTo>
                  <a:lnTo>
                    <a:pt x="1372900" y="12700"/>
                  </a:lnTo>
                  <a:lnTo>
                    <a:pt x="1326606" y="12700"/>
                  </a:lnTo>
                  <a:lnTo>
                    <a:pt x="1279725" y="0"/>
                  </a:lnTo>
                  <a:close/>
                </a:path>
                <a:path w="2318384" h="2260600">
                  <a:moveTo>
                    <a:pt x="1184364" y="0"/>
                  </a:moveTo>
                  <a:lnTo>
                    <a:pt x="1133964" y="0"/>
                  </a:lnTo>
                  <a:lnTo>
                    <a:pt x="1133964" y="88900"/>
                  </a:lnTo>
                  <a:lnTo>
                    <a:pt x="1184364" y="88900"/>
                  </a:lnTo>
                  <a:lnTo>
                    <a:pt x="1184364" y="0"/>
                  </a:lnTo>
                  <a:close/>
                </a:path>
              </a:pathLst>
            </a:custGeom>
            <a:solidFill>
              <a:srgbClr val="DFE9FF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57490" y="701549"/>
              <a:ext cx="2318327" cy="226792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4057490" y="708878"/>
              <a:ext cx="2318385" cy="2260600"/>
            </a:xfrm>
            <a:custGeom>
              <a:avLst/>
              <a:gdLst/>
              <a:ahLst/>
              <a:cxnLst/>
              <a:rect l="l" t="t" r="r" b="b"/>
              <a:pathLst>
                <a:path w="2318384" h="2260600">
                  <a:moveTo>
                    <a:pt x="1133964" y="0"/>
                  </a:moveTo>
                  <a:lnTo>
                    <a:pt x="1038602" y="0"/>
                  </a:lnTo>
                  <a:lnTo>
                    <a:pt x="991722" y="12700"/>
                  </a:lnTo>
                  <a:lnTo>
                    <a:pt x="945427" y="12700"/>
                  </a:lnTo>
                  <a:lnTo>
                    <a:pt x="810451" y="50800"/>
                  </a:lnTo>
                  <a:lnTo>
                    <a:pt x="682165" y="88900"/>
                  </a:lnTo>
                  <a:lnTo>
                    <a:pt x="641073" y="114300"/>
                  </a:lnTo>
                  <a:lnTo>
                    <a:pt x="600882" y="127000"/>
                  </a:lnTo>
                  <a:lnTo>
                    <a:pt x="561630" y="152400"/>
                  </a:lnTo>
                  <a:lnTo>
                    <a:pt x="523359" y="177800"/>
                  </a:lnTo>
                  <a:lnTo>
                    <a:pt x="486106" y="203200"/>
                  </a:lnTo>
                  <a:lnTo>
                    <a:pt x="449911" y="228600"/>
                  </a:lnTo>
                  <a:lnTo>
                    <a:pt x="414814" y="254000"/>
                  </a:lnTo>
                  <a:lnTo>
                    <a:pt x="380853" y="279400"/>
                  </a:lnTo>
                  <a:lnTo>
                    <a:pt x="348069" y="317500"/>
                  </a:lnTo>
                  <a:lnTo>
                    <a:pt x="316500" y="342900"/>
                  </a:lnTo>
                  <a:lnTo>
                    <a:pt x="286186" y="381000"/>
                  </a:lnTo>
                  <a:lnTo>
                    <a:pt x="257167" y="419100"/>
                  </a:lnTo>
                  <a:lnTo>
                    <a:pt x="229481" y="444500"/>
                  </a:lnTo>
                  <a:lnTo>
                    <a:pt x="203168" y="482600"/>
                  </a:lnTo>
                  <a:lnTo>
                    <a:pt x="178268" y="520700"/>
                  </a:lnTo>
                  <a:lnTo>
                    <a:pt x="154819" y="558800"/>
                  </a:lnTo>
                  <a:lnTo>
                    <a:pt x="132861" y="596900"/>
                  </a:lnTo>
                  <a:lnTo>
                    <a:pt x="112434" y="635000"/>
                  </a:lnTo>
                  <a:lnTo>
                    <a:pt x="93577" y="685800"/>
                  </a:lnTo>
                  <a:lnTo>
                    <a:pt x="76328" y="723900"/>
                  </a:lnTo>
                  <a:lnTo>
                    <a:pt x="60728" y="762000"/>
                  </a:lnTo>
                  <a:lnTo>
                    <a:pt x="46817" y="812800"/>
                  </a:lnTo>
                  <a:lnTo>
                    <a:pt x="34632" y="850900"/>
                  </a:lnTo>
                  <a:lnTo>
                    <a:pt x="24214" y="901700"/>
                  </a:lnTo>
                  <a:lnTo>
                    <a:pt x="15602" y="939800"/>
                  </a:lnTo>
                  <a:lnTo>
                    <a:pt x="8835" y="990600"/>
                  </a:lnTo>
                  <a:lnTo>
                    <a:pt x="3952" y="1041400"/>
                  </a:lnTo>
                  <a:lnTo>
                    <a:pt x="994" y="1079500"/>
                  </a:lnTo>
                  <a:lnTo>
                    <a:pt x="0" y="1130300"/>
                  </a:lnTo>
                  <a:lnTo>
                    <a:pt x="994" y="1181100"/>
                  </a:lnTo>
                  <a:lnTo>
                    <a:pt x="3952" y="1231900"/>
                  </a:lnTo>
                  <a:lnTo>
                    <a:pt x="8835" y="1270000"/>
                  </a:lnTo>
                  <a:lnTo>
                    <a:pt x="15602" y="1320800"/>
                  </a:lnTo>
                  <a:lnTo>
                    <a:pt x="24214" y="1371600"/>
                  </a:lnTo>
                  <a:lnTo>
                    <a:pt x="34632" y="1409700"/>
                  </a:lnTo>
                  <a:lnTo>
                    <a:pt x="46816" y="1460500"/>
                  </a:lnTo>
                  <a:lnTo>
                    <a:pt x="60728" y="1498600"/>
                  </a:lnTo>
                  <a:lnTo>
                    <a:pt x="76328" y="1536700"/>
                  </a:lnTo>
                  <a:lnTo>
                    <a:pt x="93576" y="1587500"/>
                  </a:lnTo>
                  <a:lnTo>
                    <a:pt x="112434" y="1625600"/>
                  </a:lnTo>
                  <a:lnTo>
                    <a:pt x="132861" y="1663700"/>
                  </a:lnTo>
                  <a:lnTo>
                    <a:pt x="154819" y="1701800"/>
                  </a:lnTo>
                  <a:lnTo>
                    <a:pt x="178267" y="1739900"/>
                  </a:lnTo>
                  <a:lnTo>
                    <a:pt x="203168" y="1778000"/>
                  </a:lnTo>
                  <a:lnTo>
                    <a:pt x="229481" y="1816100"/>
                  </a:lnTo>
                  <a:lnTo>
                    <a:pt x="257166" y="1854200"/>
                  </a:lnTo>
                  <a:lnTo>
                    <a:pt x="286186" y="1892300"/>
                  </a:lnTo>
                  <a:lnTo>
                    <a:pt x="316500" y="1917700"/>
                  </a:lnTo>
                  <a:lnTo>
                    <a:pt x="348068" y="1955800"/>
                  </a:lnTo>
                  <a:lnTo>
                    <a:pt x="380853" y="1981200"/>
                  </a:lnTo>
                  <a:lnTo>
                    <a:pt x="414813" y="2006600"/>
                  </a:lnTo>
                  <a:lnTo>
                    <a:pt x="449910" y="2032000"/>
                  </a:lnTo>
                  <a:lnTo>
                    <a:pt x="486105" y="2070100"/>
                  </a:lnTo>
                  <a:lnTo>
                    <a:pt x="523358" y="2082800"/>
                  </a:lnTo>
                  <a:lnTo>
                    <a:pt x="561630" y="2108200"/>
                  </a:lnTo>
                  <a:lnTo>
                    <a:pt x="600881" y="2133600"/>
                  </a:lnTo>
                  <a:lnTo>
                    <a:pt x="641072" y="2159000"/>
                  </a:lnTo>
                  <a:lnTo>
                    <a:pt x="724117" y="2184400"/>
                  </a:lnTo>
                  <a:lnTo>
                    <a:pt x="766893" y="2209800"/>
                  </a:lnTo>
                  <a:lnTo>
                    <a:pt x="899757" y="2247900"/>
                  </a:lnTo>
                  <a:lnTo>
                    <a:pt x="945427" y="2247900"/>
                  </a:lnTo>
                  <a:lnTo>
                    <a:pt x="991721" y="2260600"/>
                  </a:lnTo>
                  <a:lnTo>
                    <a:pt x="1133963" y="2260600"/>
                  </a:lnTo>
                  <a:lnTo>
                    <a:pt x="1133963" y="2184400"/>
                  </a:lnTo>
                  <a:lnTo>
                    <a:pt x="1086012" y="2184400"/>
                  </a:lnTo>
                  <a:lnTo>
                    <a:pt x="1038613" y="2171700"/>
                  </a:lnTo>
                  <a:lnTo>
                    <a:pt x="991815" y="2171700"/>
                  </a:lnTo>
                  <a:lnTo>
                    <a:pt x="945662" y="2159000"/>
                  </a:lnTo>
                  <a:lnTo>
                    <a:pt x="900201" y="2159000"/>
                  </a:lnTo>
                  <a:lnTo>
                    <a:pt x="768433" y="2120900"/>
                  </a:lnTo>
                  <a:lnTo>
                    <a:pt x="726203" y="2095500"/>
                  </a:lnTo>
                  <a:lnTo>
                    <a:pt x="684896" y="2082800"/>
                  </a:lnTo>
                  <a:lnTo>
                    <a:pt x="644558" y="2057400"/>
                  </a:lnTo>
                  <a:lnTo>
                    <a:pt x="605236" y="2032000"/>
                  </a:lnTo>
                  <a:lnTo>
                    <a:pt x="566976" y="2019300"/>
                  </a:lnTo>
                  <a:lnTo>
                    <a:pt x="529824" y="1993900"/>
                  </a:lnTo>
                  <a:lnTo>
                    <a:pt x="493827" y="1968500"/>
                  </a:lnTo>
                  <a:lnTo>
                    <a:pt x="459029" y="1930400"/>
                  </a:lnTo>
                  <a:lnTo>
                    <a:pt x="425479" y="1905000"/>
                  </a:lnTo>
                  <a:lnTo>
                    <a:pt x="393222" y="1879600"/>
                  </a:lnTo>
                  <a:lnTo>
                    <a:pt x="362304" y="1841500"/>
                  </a:lnTo>
                  <a:lnTo>
                    <a:pt x="332771" y="1803400"/>
                  </a:lnTo>
                  <a:lnTo>
                    <a:pt x="304670" y="1778000"/>
                  </a:lnTo>
                  <a:lnTo>
                    <a:pt x="278047" y="1739900"/>
                  </a:lnTo>
                  <a:lnTo>
                    <a:pt x="252949" y="1701800"/>
                  </a:lnTo>
                  <a:lnTo>
                    <a:pt x="229420" y="1663700"/>
                  </a:lnTo>
                  <a:lnTo>
                    <a:pt x="207509" y="1625600"/>
                  </a:lnTo>
                  <a:lnTo>
                    <a:pt x="187260" y="1587500"/>
                  </a:lnTo>
                  <a:lnTo>
                    <a:pt x="168720" y="1536700"/>
                  </a:lnTo>
                  <a:lnTo>
                    <a:pt x="151935" y="1498600"/>
                  </a:lnTo>
                  <a:lnTo>
                    <a:pt x="136952" y="1460500"/>
                  </a:lnTo>
                  <a:lnTo>
                    <a:pt x="123817" y="1409700"/>
                  </a:lnTo>
                  <a:lnTo>
                    <a:pt x="112576" y="1371600"/>
                  </a:lnTo>
                  <a:lnTo>
                    <a:pt x="103275" y="1320800"/>
                  </a:lnTo>
                  <a:lnTo>
                    <a:pt x="95960" y="1270000"/>
                  </a:lnTo>
                  <a:lnTo>
                    <a:pt x="90678" y="1231900"/>
                  </a:lnTo>
                  <a:lnTo>
                    <a:pt x="87475" y="1181100"/>
                  </a:lnTo>
                  <a:lnTo>
                    <a:pt x="86397" y="1130300"/>
                  </a:lnTo>
                  <a:lnTo>
                    <a:pt x="87475" y="1079500"/>
                  </a:lnTo>
                  <a:lnTo>
                    <a:pt x="90678" y="1041400"/>
                  </a:lnTo>
                  <a:lnTo>
                    <a:pt x="95960" y="990600"/>
                  </a:lnTo>
                  <a:lnTo>
                    <a:pt x="103275" y="939800"/>
                  </a:lnTo>
                  <a:lnTo>
                    <a:pt x="112576" y="901700"/>
                  </a:lnTo>
                  <a:lnTo>
                    <a:pt x="123817" y="850900"/>
                  </a:lnTo>
                  <a:lnTo>
                    <a:pt x="136952" y="812800"/>
                  </a:lnTo>
                  <a:lnTo>
                    <a:pt x="151935" y="762000"/>
                  </a:lnTo>
                  <a:lnTo>
                    <a:pt x="168720" y="723900"/>
                  </a:lnTo>
                  <a:lnTo>
                    <a:pt x="187260" y="685800"/>
                  </a:lnTo>
                  <a:lnTo>
                    <a:pt x="207509" y="647700"/>
                  </a:lnTo>
                  <a:lnTo>
                    <a:pt x="229421" y="609600"/>
                  </a:lnTo>
                  <a:lnTo>
                    <a:pt x="252949" y="571500"/>
                  </a:lnTo>
                  <a:lnTo>
                    <a:pt x="278048" y="533400"/>
                  </a:lnTo>
                  <a:lnTo>
                    <a:pt x="304671" y="495300"/>
                  </a:lnTo>
                  <a:lnTo>
                    <a:pt x="332772" y="457200"/>
                  </a:lnTo>
                  <a:lnTo>
                    <a:pt x="362304" y="419100"/>
                  </a:lnTo>
                  <a:lnTo>
                    <a:pt x="393222" y="393700"/>
                  </a:lnTo>
                  <a:lnTo>
                    <a:pt x="425480" y="355600"/>
                  </a:lnTo>
                  <a:lnTo>
                    <a:pt x="459030" y="330200"/>
                  </a:lnTo>
                  <a:lnTo>
                    <a:pt x="493827" y="304800"/>
                  </a:lnTo>
                  <a:lnTo>
                    <a:pt x="529825" y="279400"/>
                  </a:lnTo>
                  <a:lnTo>
                    <a:pt x="566977" y="254000"/>
                  </a:lnTo>
                  <a:lnTo>
                    <a:pt x="605237" y="228600"/>
                  </a:lnTo>
                  <a:lnTo>
                    <a:pt x="644559" y="203200"/>
                  </a:lnTo>
                  <a:lnTo>
                    <a:pt x="684897" y="190500"/>
                  </a:lnTo>
                  <a:lnTo>
                    <a:pt x="726204" y="165100"/>
                  </a:lnTo>
                  <a:lnTo>
                    <a:pt x="855479" y="127000"/>
                  </a:lnTo>
                  <a:lnTo>
                    <a:pt x="991815" y="88900"/>
                  </a:lnTo>
                  <a:lnTo>
                    <a:pt x="1133964" y="88900"/>
                  </a:lnTo>
                  <a:lnTo>
                    <a:pt x="1133964" y="0"/>
                  </a:lnTo>
                  <a:close/>
                </a:path>
                <a:path w="2318384" h="2260600">
                  <a:moveTo>
                    <a:pt x="1184363" y="2184400"/>
                  </a:moveTo>
                  <a:lnTo>
                    <a:pt x="1133963" y="2184400"/>
                  </a:lnTo>
                  <a:lnTo>
                    <a:pt x="1133963" y="2260600"/>
                  </a:lnTo>
                  <a:lnTo>
                    <a:pt x="1184363" y="2260600"/>
                  </a:lnTo>
                  <a:lnTo>
                    <a:pt x="1184363" y="2184400"/>
                  </a:lnTo>
                  <a:close/>
                </a:path>
                <a:path w="2318384" h="2260600">
                  <a:moveTo>
                    <a:pt x="1279725" y="0"/>
                  </a:moveTo>
                  <a:lnTo>
                    <a:pt x="1184364" y="0"/>
                  </a:lnTo>
                  <a:lnTo>
                    <a:pt x="1184364" y="88900"/>
                  </a:lnTo>
                  <a:lnTo>
                    <a:pt x="1326512" y="88900"/>
                  </a:lnTo>
                  <a:lnTo>
                    <a:pt x="1462848" y="127000"/>
                  </a:lnTo>
                  <a:lnTo>
                    <a:pt x="1592124" y="165100"/>
                  </a:lnTo>
                  <a:lnTo>
                    <a:pt x="1633431" y="190500"/>
                  </a:lnTo>
                  <a:lnTo>
                    <a:pt x="1673769" y="203200"/>
                  </a:lnTo>
                  <a:lnTo>
                    <a:pt x="1713091" y="228600"/>
                  </a:lnTo>
                  <a:lnTo>
                    <a:pt x="1751351" y="254000"/>
                  </a:lnTo>
                  <a:lnTo>
                    <a:pt x="1788503" y="279400"/>
                  </a:lnTo>
                  <a:lnTo>
                    <a:pt x="1824500" y="304800"/>
                  </a:lnTo>
                  <a:lnTo>
                    <a:pt x="1859297" y="330200"/>
                  </a:lnTo>
                  <a:lnTo>
                    <a:pt x="1892848" y="355600"/>
                  </a:lnTo>
                  <a:lnTo>
                    <a:pt x="1925105" y="393700"/>
                  </a:lnTo>
                  <a:lnTo>
                    <a:pt x="1956023" y="419100"/>
                  </a:lnTo>
                  <a:lnTo>
                    <a:pt x="1985556" y="457200"/>
                  </a:lnTo>
                  <a:lnTo>
                    <a:pt x="2013657" y="495300"/>
                  </a:lnTo>
                  <a:lnTo>
                    <a:pt x="2040279" y="533400"/>
                  </a:lnTo>
                  <a:lnTo>
                    <a:pt x="2065378" y="571500"/>
                  </a:lnTo>
                  <a:lnTo>
                    <a:pt x="2088907" y="609600"/>
                  </a:lnTo>
                  <a:lnTo>
                    <a:pt x="2110818" y="647700"/>
                  </a:lnTo>
                  <a:lnTo>
                    <a:pt x="2131067" y="685800"/>
                  </a:lnTo>
                  <a:lnTo>
                    <a:pt x="2149607" y="723900"/>
                  </a:lnTo>
                  <a:lnTo>
                    <a:pt x="2166392" y="762000"/>
                  </a:lnTo>
                  <a:lnTo>
                    <a:pt x="2181375" y="812800"/>
                  </a:lnTo>
                  <a:lnTo>
                    <a:pt x="2194510" y="850900"/>
                  </a:lnTo>
                  <a:lnTo>
                    <a:pt x="2205751" y="901700"/>
                  </a:lnTo>
                  <a:lnTo>
                    <a:pt x="2215052" y="939800"/>
                  </a:lnTo>
                  <a:lnTo>
                    <a:pt x="2222367" y="990600"/>
                  </a:lnTo>
                  <a:lnTo>
                    <a:pt x="2227649" y="1041400"/>
                  </a:lnTo>
                  <a:lnTo>
                    <a:pt x="2230852" y="1079500"/>
                  </a:lnTo>
                  <a:lnTo>
                    <a:pt x="2231930" y="1130300"/>
                  </a:lnTo>
                  <a:lnTo>
                    <a:pt x="2230852" y="1181100"/>
                  </a:lnTo>
                  <a:lnTo>
                    <a:pt x="2227649" y="1231900"/>
                  </a:lnTo>
                  <a:lnTo>
                    <a:pt x="2222367" y="1270000"/>
                  </a:lnTo>
                  <a:lnTo>
                    <a:pt x="2215052" y="1320800"/>
                  </a:lnTo>
                  <a:lnTo>
                    <a:pt x="2205751" y="1371600"/>
                  </a:lnTo>
                  <a:lnTo>
                    <a:pt x="2194510" y="1409700"/>
                  </a:lnTo>
                  <a:lnTo>
                    <a:pt x="2181375" y="1460500"/>
                  </a:lnTo>
                  <a:lnTo>
                    <a:pt x="2166392" y="1498600"/>
                  </a:lnTo>
                  <a:lnTo>
                    <a:pt x="2149607" y="1536700"/>
                  </a:lnTo>
                  <a:lnTo>
                    <a:pt x="2131067" y="1587500"/>
                  </a:lnTo>
                  <a:lnTo>
                    <a:pt x="2110818" y="1625600"/>
                  </a:lnTo>
                  <a:lnTo>
                    <a:pt x="2088906" y="1663700"/>
                  </a:lnTo>
                  <a:lnTo>
                    <a:pt x="2065378" y="1701800"/>
                  </a:lnTo>
                  <a:lnTo>
                    <a:pt x="2040279" y="1739900"/>
                  </a:lnTo>
                  <a:lnTo>
                    <a:pt x="2013656" y="1778000"/>
                  </a:lnTo>
                  <a:lnTo>
                    <a:pt x="1985555" y="1803400"/>
                  </a:lnTo>
                  <a:lnTo>
                    <a:pt x="1956023" y="1841500"/>
                  </a:lnTo>
                  <a:lnTo>
                    <a:pt x="1925105" y="1879600"/>
                  </a:lnTo>
                  <a:lnTo>
                    <a:pt x="1892847" y="1905000"/>
                  </a:lnTo>
                  <a:lnTo>
                    <a:pt x="1859297" y="1930400"/>
                  </a:lnTo>
                  <a:lnTo>
                    <a:pt x="1824500" y="1968500"/>
                  </a:lnTo>
                  <a:lnTo>
                    <a:pt x="1788502" y="1993900"/>
                  </a:lnTo>
                  <a:lnTo>
                    <a:pt x="1751350" y="2019300"/>
                  </a:lnTo>
                  <a:lnTo>
                    <a:pt x="1713090" y="2032000"/>
                  </a:lnTo>
                  <a:lnTo>
                    <a:pt x="1673768" y="2057400"/>
                  </a:lnTo>
                  <a:lnTo>
                    <a:pt x="1633430" y="2082800"/>
                  </a:lnTo>
                  <a:lnTo>
                    <a:pt x="1592123" y="2095500"/>
                  </a:lnTo>
                  <a:lnTo>
                    <a:pt x="1549893" y="2120900"/>
                  </a:lnTo>
                  <a:lnTo>
                    <a:pt x="1418125" y="2159000"/>
                  </a:lnTo>
                  <a:lnTo>
                    <a:pt x="1372664" y="2159000"/>
                  </a:lnTo>
                  <a:lnTo>
                    <a:pt x="1326511" y="2171700"/>
                  </a:lnTo>
                  <a:lnTo>
                    <a:pt x="1279713" y="2171700"/>
                  </a:lnTo>
                  <a:lnTo>
                    <a:pt x="1232314" y="2184400"/>
                  </a:lnTo>
                  <a:lnTo>
                    <a:pt x="1184363" y="2184400"/>
                  </a:lnTo>
                  <a:lnTo>
                    <a:pt x="1184363" y="2260600"/>
                  </a:lnTo>
                  <a:lnTo>
                    <a:pt x="1326605" y="2260600"/>
                  </a:lnTo>
                  <a:lnTo>
                    <a:pt x="1372900" y="2247900"/>
                  </a:lnTo>
                  <a:lnTo>
                    <a:pt x="1418569" y="2247900"/>
                  </a:lnTo>
                  <a:lnTo>
                    <a:pt x="1551433" y="2209800"/>
                  </a:lnTo>
                  <a:lnTo>
                    <a:pt x="1594209" y="2184400"/>
                  </a:lnTo>
                  <a:lnTo>
                    <a:pt x="1677254" y="2159000"/>
                  </a:lnTo>
                  <a:lnTo>
                    <a:pt x="1717445" y="2133600"/>
                  </a:lnTo>
                  <a:lnTo>
                    <a:pt x="1756696" y="2108200"/>
                  </a:lnTo>
                  <a:lnTo>
                    <a:pt x="1794968" y="2082800"/>
                  </a:lnTo>
                  <a:lnTo>
                    <a:pt x="1832221" y="2070100"/>
                  </a:lnTo>
                  <a:lnTo>
                    <a:pt x="1868416" y="2032000"/>
                  </a:lnTo>
                  <a:lnTo>
                    <a:pt x="1903513" y="2006600"/>
                  </a:lnTo>
                  <a:lnTo>
                    <a:pt x="1937474" y="1981200"/>
                  </a:lnTo>
                  <a:lnTo>
                    <a:pt x="1970258" y="1955800"/>
                  </a:lnTo>
                  <a:lnTo>
                    <a:pt x="2001826" y="1917700"/>
                  </a:lnTo>
                  <a:lnTo>
                    <a:pt x="2032140" y="1892300"/>
                  </a:lnTo>
                  <a:lnTo>
                    <a:pt x="2061160" y="1854200"/>
                  </a:lnTo>
                  <a:lnTo>
                    <a:pt x="2088845" y="1816100"/>
                  </a:lnTo>
                  <a:lnTo>
                    <a:pt x="2115158" y="1778000"/>
                  </a:lnTo>
                  <a:lnTo>
                    <a:pt x="2140059" y="1739900"/>
                  </a:lnTo>
                  <a:lnTo>
                    <a:pt x="2163507" y="1701800"/>
                  </a:lnTo>
                  <a:lnTo>
                    <a:pt x="2185465" y="1663700"/>
                  </a:lnTo>
                  <a:lnTo>
                    <a:pt x="2205892" y="1625600"/>
                  </a:lnTo>
                  <a:lnTo>
                    <a:pt x="2224750" y="1587500"/>
                  </a:lnTo>
                  <a:lnTo>
                    <a:pt x="2241998" y="1536700"/>
                  </a:lnTo>
                  <a:lnTo>
                    <a:pt x="2257598" y="1498600"/>
                  </a:lnTo>
                  <a:lnTo>
                    <a:pt x="2271510" y="1460500"/>
                  </a:lnTo>
                  <a:lnTo>
                    <a:pt x="2283694" y="1409700"/>
                  </a:lnTo>
                  <a:lnTo>
                    <a:pt x="2294112" y="1371600"/>
                  </a:lnTo>
                  <a:lnTo>
                    <a:pt x="2302725" y="1320800"/>
                  </a:lnTo>
                  <a:lnTo>
                    <a:pt x="2309491" y="1270000"/>
                  </a:lnTo>
                  <a:lnTo>
                    <a:pt x="2314374" y="1231900"/>
                  </a:lnTo>
                  <a:lnTo>
                    <a:pt x="2317332" y="1181100"/>
                  </a:lnTo>
                  <a:lnTo>
                    <a:pt x="2318327" y="1130300"/>
                  </a:lnTo>
                  <a:lnTo>
                    <a:pt x="2317332" y="1079500"/>
                  </a:lnTo>
                  <a:lnTo>
                    <a:pt x="2314374" y="1041400"/>
                  </a:lnTo>
                  <a:lnTo>
                    <a:pt x="2309491" y="990600"/>
                  </a:lnTo>
                  <a:lnTo>
                    <a:pt x="2302725" y="939800"/>
                  </a:lnTo>
                  <a:lnTo>
                    <a:pt x="2294112" y="901700"/>
                  </a:lnTo>
                  <a:lnTo>
                    <a:pt x="2283694" y="850900"/>
                  </a:lnTo>
                  <a:lnTo>
                    <a:pt x="2271510" y="812800"/>
                  </a:lnTo>
                  <a:lnTo>
                    <a:pt x="2257598" y="762000"/>
                  </a:lnTo>
                  <a:lnTo>
                    <a:pt x="2241998" y="723900"/>
                  </a:lnTo>
                  <a:lnTo>
                    <a:pt x="2224750" y="685800"/>
                  </a:lnTo>
                  <a:lnTo>
                    <a:pt x="2205892" y="635000"/>
                  </a:lnTo>
                  <a:lnTo>
                    <a:pt x="2185465" y="596900"/>
                  </a:lnTo>
                  <a:lnTo>
                    <a:pt x="2163508" y="558800"/>
                  </a:lnTo>
                  <a:lnTo>
                    <a:pt x="2140059" y="520700"/>
                  </a:lnTo>
                  <a:lnTo>
                    <a:pt x="2115158" y="482600"/>
                  </a:lnTo>
                  <a:lnTo>
                    <a:pt x="2088846" y="444500"/>
                  </a:lnTo>
                  <a:lnTo>
                    <a:pt x="2061160" y="419100"/>
                  </a:lnTo>
                  <a:lnTo>
                    <a:pt x="2032140" y="381000"/>
                  </a:lnTo>
                  <a:lnTo>
                    <a:pt x="2001827" y="342900"/>
                  </a:lnTo>
                  <a:lnTo>
                    <a:pt x="1970258" y="317500"/>
                  </a:lnTo>
                  <a:lnTo>
                    <a:pt x="1937474" y="279400"/>
                  </a:lnTo>
                  <a:lnTo>
                    <a:pt x="1903513" y="254000"/>
                  </a:lnTo>
                  <a:lnTo>
                    <a:pt x="1868416" y="228600"/>
                  </a:lnTo>
                  <a:lnTo>
                    <a:pt x="1832221" y="203200"/>
                  </a:lnTo>
                  <a:lnTo>
                    <a:pt x="1794968" y="177800"/>
                  </a:lnTo>
                  <a:lnTo>
                    <a:pt x="1756697" y="152400"/>
                  </a:lnTo>
                  <a:lnTo>
                    <a:pt x="1717446" y="127000"/>
                  </a:lnTo>
                  <a:lnTo>
                    <a:pt x="1677254" y="114300"/>
                  </a:lnTo>
                  <a:lnTo>
                    <a:pt x="1636162" y="88900"/>
                  </a:lnTo>
                  <a:lnTo>
                    <a:pt x="1507876" y="50800"/>
                  </a:lnTo>
                  <a:lnTo>
                    <a:pt x="1372900" y="12700"/>
                  </a:lnTo>
                  <a:lnTo>
                    <a:pt x="1326606" y="12700"/>
                  </a:lnTo>
                  <a:lnTo>
                    <a:pt x="1279725" y="0"/>
                  </a:lnTo>
                  <a:close/>
                </a:path>
                <a:path w="2318384" h="2260600">
                  <a:moveTo>
                    <a:pt x="1184364" y="0"/>
                  </a:moveTo>
                  <a:lnTo>
                    <a:pt x="1133964" y="0"/>
                  </a:lnTo>
                  <a:lnTo>
                    <a:pt x="1133964" y="88900"/>
                  </a:lnTo>
                  <a:lnTo>
                    <a:pt x="1184364" y="88900"/>
                  </a:lnTo>
                  <a:lnTo>
                    <a:pt x="1184364" y="0"/>
                  </a:lnTo>
                  <a:close/>
                </a:path>
              </a:pathLst>
            </a:custGeom>
            <a:solidFill>
              <a:srgbClr val="DFE9FF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48637" y="7884576"/>
              <a:ext cx="2318327" cy="228093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748637" y="7892209"/>
              <a:ext cx="2318385" cy="2273300"/>
            </a:xfrm>
            <a:custGeom>
              <a:avLst/>
              <a:gdLst/>
              <a:ahLst/>
              <a:cxnLst/>
              <a:rect l="l" t="t" r="r" b="b"/>
              <a:pathLst>
                <a:path w="2318385" h="2273300">
                  <a:moveTo>
                    <a:pt x="1140465" y="0"/>
                  </a:moveTo>
                  <a:lnTo>
                    <a:pt x="1044557" y="0"/>
                  </a:lnTo>
                  <a:lnTo>
                    <a:pt x="997408" y="12700"/>
                  </a:lnTo>
                  <a:lnTo>
                    <a:pt x="950847" y="12700"/>
                  </a:lnTo>
                  <a:lnTo>
                    <a:pt x="815098" y="50800"/>
                  </a:lnTo>
                  <a:lnTo>
                    <a:pt x="686076" y="88900"/>
                  </a:lnTo>
                  <a:lnTo>
                    <a:pt x="644748" y="114300"/>
                  </a:lnTo>
                  <a:lnTo>
                    <a:pt x="604327" y="127000"/>
                  </a:lnTo>
                  <a:lnTo>
                    <a:pt x="564850" y="152400"/>
                  </a:lnTo>
                  <a:lnTo>
                    <a:pt x="526359" y="177800"/>
                  </a:lnTo>
                  <a:lnTo>
                    <a:pt x="488893" y="203200"/>
                  </a:lnTo>
                  <a:lnTo>
                    <a:pt x="452490" y="228600"/>
                  </a:lnTo>
                  <a:lnTo>
                    <a:pt x="417192" y="254000"/>
                  </a:lnTo>
                  <a:lnTo>
                    <a:pt x="383037" y="292100"/>
                  </a:lnTo>
                  <a:lnTo>
                    <a:pt x="350064" y="317500"/>
                  </a:lnTo>
                  <a:lnTo>
                    <a:pt x="318315" y="342900"/>
                  </a:lnTo>
                  <a:lnTo>
                    <a:pt x="287827" y="381000"/>
                  </a:lnTo>
                  <a:lnTo>
                    <a:pt x="258641" y="419100"/>
                  </a:lnTo>
                  <a:lnTo>
                    <a:pt x="230797" y="457200"/>
                  </a:lnTo>
                  <a:lnTo>
                    <a:pt x="204333" y="482600"/>
                  </a:lnTo>
                  <a:lnTo>
                    <a:pt x="179290" y="520700"/>
                  </a:lnTo>
                  <a:lnTo>
                    <a:pt x="155707" y="558800"/>
                  </a:lnTo>
                  <a:lnTo>
                    <a:pt x="133623" y="596900"/>
                  </a:lnTo>
                  <a:lnTo>
                    <a:pt x="113079" y="647700"/>
                  </a:lnTo>
                  <a:lnTo>
                    <a:pt x="94113" y="685800"/>
                  </a:lnTo>
                  <a:lnTo>
                    <a:pt x="76766" y="723900"/>
                  </a:lnTo>
                  <a:lnTo>
                    <a:pt x="61077" y="774700"/>
                  </a:lnTo>
                  <a:lnTo>
                    <a:pt x="47085" y="812800"/>
                  </a:lnTo>
                  <a:lnTo>
                    <a:pt x="34830" y="863600"/>
                  </a:lnTo>
                  <a:lnTo>
                    <a:pt x="24353" y="901700"/>
                  </a:lnTo>
                  <a:lnTo>
                    <a:pt x="15691" y="952500"/>
                  </a:lnTo>
                  <a:lnTo>
                    <a:pt x="8885" y="990600"/>
                  </a:lnTo>
                  <a:lnTo>
                    <a:pt x="3975" y="1041400"/>
                  </a:lnTo>
                  <a:lnTo>
                    <a:pt x="1000" y="1092200"/>
                  </a:lnTo>
                  <a:lnTo>
                    <a:pt x="0" y="1143000"/>
                  </a:lnTo>
                  <a:lnTo>
                    <a:pt x="1000" y="1181100"/>
                  </a:lnTo>
                  <a:lnTo>
                    <a:pt x="3975" y="1231900"/>
                  </a:lnTo>
                  <a:lnTo>
                    <a:pt x="8885" y="1282700"/>
                  </a:lnTo>
                  <a:lnTo>
                    <a:pt x="15691" y="1333500"/>
                  </a:lnTo>
                  <a:lnTo>
                    <a:pt x="24353" y="1371600"/>
                  </a:lnTo>
                  <a:lnTo>
                    <a:pt x="34830" y="1422400"/>
                  </a:lnTo>
                  <a:lnTo>
                    <a:pt x="47085" y="1460500"/>
                  </a:lnTo>
                  <a:lnTo>
                    <a:pt x="61077" y="1511300"/>
                  </a:lnTo>
                  <a:lnTo>
                    <a:pt x="76766" y="1549400"/>
                  </a:lnTo>
                  <a:lnTo>
                    <a:pt x="94113" y="1587500"/>
                  </a:lnTo>
                  <a:lnTo>
                    <a:pt x="113078" y="1638300"/>
                  </a:lnTo>
                  <a:lnTo>
                    <a:pt x="133623" y="1676400"/>
                  </a:lnTo>
                  <a:lnTo>
                    <a:pt x="155706" y="1714500"/>
                  </a:lnTo>
                  <a:lnTo>
                    <a:pt x="179289" y="1752600"/>
                  </a:lnTo>
                  <a:lnTo>
                    <a:pt x="204333" y="1790700"/>
                  </a:lnTo>
                  <a:lnTo>
                    <a:pt x="230796" y="1828800"/>
                  </a:lnTo>
                  <a:lnTo>
                    <a:pt x="258641" y="1866900"/>
                  </a:lnTo>
                  <a:lnTo>
                    <a:pt x="287827" y="1892300"/>
                  </a:lnTo>
                  <a:lnTo>
                    <a:pt x="318314" y="1930400"/>
                  </a:lnTo>
                  <a:lnTo>
                    <a:pt x="350064" y="1955800"/>
                  </a:lnTo>
                  <a:lnTo>
                    <a:pt x="383036" y="1993900"/>
                  </a:lnTo>
                  <a:lnTo>
                    <a:pt x="417191" y="2019300"/>
                  </a:lnTo>
                  <a:lnTo>
                    <a:pt x="452490" y="2044700"/>
                  </a:lnTo>
                  <a:lnTo>
                    <a:pt x="488892" y="2070100"/>
                  </a:lnTo>
                  <a:lnTo>
                    <a:pt x="526359" y="2095500"/>
                  </a:lnTo>
                  <a:lnTo>
                    <a:pt x="564850" y="2120900"/>
                  </a:lnTo>
                  <a:lnTo>
                    <a:pt x="604326" y="2146300"/>
                  </a:lnTo>
                  <a:lnTo>
                    <a:pt x="644748" y="2171700"/>
                  </a:lnTo>
                  <a:lnTo>
                    <a:pt x="728269" y="2197100"/>
                  </a:lnTo>
                  <a:lnTo>
                    <a:pt x="771289" y="2222500"/>
                  </a:lnTo>
                  <a:lnTo>
                    <a:pt x="904915" y="2260600"/>
                  </a:lnTo>
                  <a:lnTo>
                    <a:pt x="950847" y="2260600"/>
                  </a:lnTo>
                  <a:lnTo>
                    <a:pt x="997407" y="2273300"/>
                  </a:lnTo>
                  <a:lnTo>
                    <a:pt x="1140464" y="2273300"/>
                  </a:lnTo>
                  <a:lnTo>
                    <a:pt x="1140464" y="2197100"/>
                  </a:lnTo>
                  <a:lnTo>
                    <a:pt x="1092215" y="2197100"/>
                  </a:lnTo>
                  <a:lnTo>
                    <a:pt x="1044523" y="2184400"/>
                  </a:lnTo>
                  <a:lnTo>
                    <a:pt x="997434" y="2184400"/>
                  </a:lnTo>
                  <a:lnTo>
                    <a:pt x="950994" y="2171700"/>
                  </a:lnTo>
                  <a:lnTo>
                    <a:pt x="905251" y="2171700"/>
                  </a:lnTo>
                  <a:lnTo>
                    <a:pt x="772666" y="2133600"/>
                  </a:lnTo>
                  <a:lnTo>
                    <a:pt x="730174" y="2108200"/>
                  </a:lnTo>
                  <a:lnTo>
                    <a:pt x="688610" y="2095500"/>
                  </a:lnTo>
                  <a:lnTo>
                    <a:pt x="648022" y="2070100"/>
                  </a:lnTo>
                  <a:lnTo>
                    <a:pt x="608456" y="2044700"/>
                  </a:lnTo>
                  <a:lnTo>
                    <a:pt x="569959" y="2032000"/>
                  </a:lnTo>
                  <a:lnTo>
                    <a:pt x="532576" y="2006600"/>
                  </a:lnTo>
                  <a:lnTo>
                    <a:pt x="496355" y="1968500"/>
                  </a:lnTo>
                  <a:lnTo>
                    <a:pt x="461342" y="1943100"/>
                  </a:lnTo>
                  <a:lnTo>
                    <a:pt x="427583" y="1917700"/>
                  </a:lnTo>
                  <a:lnTo>
                    <a:pt x="395126" y="1879600"/>
                  </a:lnTo>
                  <a:lnTo>
                    <a:pt x="364016" y="1854200"/>
                  </a:lnTo>
                  <a:lnTo>
                    <a:pt x="334300" y="1816100"/>
                  </a:lnTo>
                  <a:lnTo>
                    <a:pt x="306025" y="1778000"/>
                  </a:lnTo>
                  <a:lnTo>
                    <a:pt x="279237" y="1752600"/>
                  </a:lnTo>
                  <a:lnTo>
                    <a:pt x="253982" y="1714500"/>
                  </a:lnTo>
                  <a:lnTo>
                    <a:pt x="230308" y="1676400"/>
                  </a:lnTo>
                  <a:lnTo>
                    <a:pt x="208260" y="1625600"/>
                  </a:lnTo>
                  <a:lnTo>
                    <a:pt x="187886" y="1587500"/>
                  </a:lnTo>
                  <a:lnTo>
                    <a:pt x="169231" y="1549400"/>
                  </a:lnTo>
                  <a:lnTo>
                    <a:pt x="152342" y="1511300"/>
                  </a:lnTo>
                  <a:lnTo>
                    <a:pt x="137266" y="1460500"/>
                  </a:lnTo>
                  <a:lnTo>
                    <a:pt x="124049" y="1422400"/>
                  </a:lnTo>
                  <a:lnTo>
                    <a:pt x="112738" y="1371600"/>
                  </a:lnTo>
                  <a:lnTo>
                    <a:pt x="103379" y="1333500"/>
                  </a:lnTo>
                  <a:lnTo>
                    <a:pt x="96019" y="1282700"/>
                  </a:lnTo>
                  <a:lnTo>
                    <a:pt x="90704" y="1231900"/>
                  </a:lnTo>
                  <a:lnTo>
                    <a:pt x="87481" y="1181100"/>
                  </a:lnTo>
                  <a:lnTo>
                    <a:pt x="86397" y="1143000"/>
                  </a:lnTo>
                  <a:lnTo>
                    <a:pt x="87481" y="1092200"/>
                  </a:lnTo>
                  <a:lnTo>
                    <a:pt x="90704" y="1041400"/>
                  </a:lnTo>
                  <a:lnTo>
                    <a:pt x="96019" y="990600"/>
                  </a:lnTo>
                  <a:lnTo>
                    <a:pt x="103379" y="952500"/>
                  </a:lnTo>
                  <a:lnTo>
                    <a:pt x="112738" y="901700"/>
                  </a:lnTo>
                  <a:lnTo>
                    <a:pt x="124049" y="863600"/>
                  </a:lnTo>
                  <a:lnTo>
                    <a:pt x="137266" y="812800"/>
                  </a:lnTo>
                  <a:lnTo>
                    <a:pt x="152342" y="774700"/>
                  </a:lnTo>
                  <a:lnTo>
                    <a:pt x="169231" y="723900"/>
                  </a:lnTo>
                  <a:lnTo>
                    <a:pt x="187886" y="685800"/>
                  </a:lnTo>
                  <a:lnTo>
                    <a:pt x="208260" y="647700"/>
                  </a:lnTo>
                  <a:lnTo>
                    <a:pt x="230308" y="609600"/>
                  </a:lnTo>
                  <a:lnTo>
                    <a:pt x="253983" y="571500"/>
                  </a:lnTo>
                  <a:lnTo>
                    <a:pt x="279237" y="533400"/>
                  </a:lnTo>
                  <a:lnTo>
                    <a:pt x="306025" y="495300"/>
                  </a:lnTo>
                  <a:lnTo>
                    <a:pt x="334301" y="457200"/>
                  </a:lnTo>
                  <a:lnTo>
                    <a:pt x="364016" y="431800"/>
                  </a:lnTo>
                  <a:lnTo>
                    <a:pt x="395126" y="393700"/>
                  </a:lnTo>
                  <a:lnTo>
                    <a:pt x="427584" y="368300"/>
                  </a:lnTo>
                  <a:lnTo>
                    <a:pt x="461342" y="330200"/>
                  </a:lnTo>
                  <a:lnTo>
                    <a:pt x="496355" y="304800"/>
                  </a:lnTo>
                  <a:lnTo>
                    <a:pt x="532577" y="279400"/>
                  </a:lnTo>
                  <a:lnTo>
                    <a:pt x="569959" y="254000"/>
                  </a:lnTo>
                  <a:lnTo>
                    <a:pt x="608457" y="228600"/>
                  </a:lnTo>
                  <a:lnTo>
                    <a:pt x="648023" y="203200"/>
                  </a:lnTo>
                  <a:lnTo>
                    <a:pt x="688611" y="190500"/>
                  </a:lnTo>
                  <a:lnTo>
                    <a:pt x="730174" y="165100"/>
                  </a:lnTo>
                  <a:lnTo>
                    <a:pt x="860252" y="127000"/>
                  </a:lnTo>
                  <a:lnTo>
                    <a:pt x="997434" y="88900"/>
                  </a:lnTo>
                  <a:lnTo>
                    <a:pt x="1140465" y="88900"/>
                  </a:lnTo>
                  <a:lnTo>
                    <a:pt x="1140465" y="0"/>
                  </a:lnTo>
                  <a:close/>
                </a:path>
                <a:path w="2318385" h="2273300">
                  <a:moveTo>
                    <a:pt x="1177861" y="2197100"/>
                  </a:moveTo>
                  <a:lnTo>
                    <a:pt x="1140464" y="2197100"/>
                  </a:lnTo>
                  <a:lnTo>
                    <a:pt x="1140464" y="2273300"/>
                  </a:lnTo>
                  <a:lnTo>
                    <a:pt x="1177861" y="2273300"/>
                  </a:lnTo>
                  <a:lnTo>
                    <a:pt x="1177861" y="2197100"/>
                  </a:lnTo>
                  <a:close/>
                </a:path>
                <a:path w="2318385" h="2273300">
                  <a:moveTo>
                    <a:pt x="1273770" y="0"/>
                  </a:moveTo>
                  <a:lnTo>
                    <a:pt x="1177862" y="0"/>
                  </a:lnTo>
                  <a:lnTo>
                    <a:pt x="1177862" y="88900"/>
                  </a:lnTo>
                  <a:lnTo>
                    <a:pt x="1320893" y="88900"/>
                  </a:lnTo>
                  <a:lnTo>
                    <a:pt x="1458075" y="127000"/>
                  </a:lnTo>
                  <a:lnTo>
                    <a:pt x="1588153" y="165100"/>
                  </a:lnTo>
                  <a:lnTo>
                    <a:pt x="1629717" y="190500"/>
                  </a:lnTo>
                  <a:lnTo>
                    <a:pt x="1670305" y="203200"/>
                  </a:lnTo>
                  <a:lnTo>
                    <a:pt x="1709871" y="228600"/>
                  </a:lnTo>
                  <a:lnTo>
                    <a:pt x="1748368" y="254000"/>
                  </a:lnTo>
                  <a:lnTo>
                    <a:pt x="1785751" y="279400"/>
                  </a:lnTo>
                  <a:lnTo>
                    <a:pt x="1821972" y="304800"/>
                  </a:lnTo>
                  <a:lnTo>
                    <a:pt x="1856985" y="330200"/>
                  </a:lnTo>
                  <a:lnTo>
                    <a:pt x="1890743" y="368300"/>
                  </a:lnTo>
                  <a:lnTo>
                    <a:pt x="1923201" y="393700"/>
                  </a:lnTo>
                  <a:lnTo>
                    <a:pt x="1954311" y="431800"/>
                  </a:lnTo>
                  <a:lnTo>
                    <a:pt x="1984027" y="457200"/>
                  </a:lnTo>
                  <a:lnTo>
                    <a:pt x="2012302" y="495300"/>
                  </a:lnTo>
                  <a:lnTo>
                    <a:pt x="2039090" y="533400"/>
                  </a:lnTo>
                  <a:lnTo>
                    <a:pt x="2064345" y="571500"/>
                  </a:lnTo>
                  <a:lnTo>
                    <a:pt x="2088019" y="609600"/>
                  </a:lnTo>
                  <a:lnTo>
                    <a:pt x="2110067" y="647700"/>
                  </a:lnTo>
                  <a:lnTo>
                    <a:pt x="2130441" y="685800"/>
                  </a:lnTo>
                  <a:lnTo>
                    <a:pt x="2149096" y="723900"/>
                  </a:lnTo>
                  <a:lnTo>
                    <a:pt x="2165985" y="774700"/>
                  </a:lnTo>
                  <a:lnTo>
                    <a:pt x="2181061" y="812800"/>
                  </a:lnTo>
                  <a:lnTo>
                    <a:pt x="2194278" y="863600"/>
                  </a:lnTo>
                  <a:lnTo>
                    <a:pt x="2205589" y="901700"/>
                  </a:lnTo>
                  <a:lnTo>
                    <a:pt x="2214948" y="952500"/>
                  </a:lnTo>
                  <a:lnTo>
                    <a:pt x="2222308" y="990600"/>
                  </a:lnTo>
                  <a:lnTo>
                    <a:pt x="2227622" y="1041400"/>
                  </a:lnTo>
                  <a:lnTo>
                    <a:pt x="2230845" y="1092200"/>
                  </a:lnTo>
                  <a:lnTo>
                    <a:pt x="2231930" y="1143000"/>
                  </a:lnTo>
                  <a:lnTo>
                    <a:pt x="2230845" y="1181100"/>
                  </a:lnTo>
                  <a:lnTo>
                    <a:pt x="2227622" y="1231900"/>
                  </a:lnTo>
                  <a:lnTo>
                    <a:pt x="2222308" y="1282700"/>
                  </a:lnTo>
                  <a:lnTo>
                    <a:pt x="2214948" y="1333500"/>
                  </a:lnTo>
                  <a:lnTo>
                    <a:pt x="2205589" y="1371600"/>
                  </a:lnTo>
                  <a:lnTo>
                    <a:pt x="2194278" y="1422400"/>
                  </a:lnTo>
                  <a:lnTo>
                    <a:pt x="2181061" y="1460500"/>
                  </a:lnTo>
                  <a:lnTo>
                    <a:pt x="2165985" y="1511300"/>
                  </a:lnTo>
                  <a:lnTo>
                    <a:pt x="2149096" y="1549400"/>
                  </a:lnTo>
                  <a:lnTo>
                    <a:pt x="2130441" y="1587500"/>
                  </a:lnTo>
                  <a:lnTo>
                    <a:pt x="2110067" y="1625600"/>
                  </a:lnTo>
                  <a:lnTo>
                    <a:pt x="2088019" y="1676400"/>
                  </a:lnTo>
                  <a:lnTo>
                    <a:pt x="2064344" y="1714500"/>
                  </a:lnTo>
                  <a:lnTo>
                    <a:pt x="2039090" y="1752600"/>
                  </a:lnTo>
                  <a:lnTo>
                    <a:pt x="2012302" y="1778000"/>
                  </a:lnTo>
                  <a:lnTo>
                    <a:pt x="1984026" y="1816100"/>
                  </a:lnTo>
                  <a:lnTo>
                    <a:pt x="1954310" y="1854200"/>
                  </a:lnTo>
                  <a:lnTo>
                    <a:pt x="1923200" y="1879600"/>
                  </a:lnTo>
                  <a:lnTo>
                    <a:pt x="1890743" y="1917700"/>
                  </a:lnTo>
                  <a:lnTo>
                    <a:pt x="1856984" y="1943100"/>
                  </a:lnTo>
                  <a:lnTo>
                    <a:pt x="1821971" y="1968500"/>
                  </a:lnTo>
                  <a:lnTo>
                    <a:pt x="1785750" y="2006600"/>
                  </a:lnTo>
                  <a:lnTo>
                    <a:pt x="1748368" y="2032000"/>
                  </a:lnTo>
                  <a:lnTo>
                    <a:pt x="1709870" y="2044700"/>
                  </a:lnTo>
                  <a:lnTo>
                    <a:pt x="1670304" y="2070100"/>
                  </a:lnTo>
                  <a:lnTo>
                    <a:pt x="1629716" y="2095500"/>
                  </a:lnTo>
                  <a:lnTo>
                    <a:pt x="1588152" y="2108200"/>
                  </a:lnTo>
                  <a:lnTo>
                    <a:pt x="1545660" y="2133600"/>
                  </a:lnTo>
                  <a:lnTo>
                    <a:pt x="1413075" y="2171700"/>
                  </a:lnTo>
                  <a:lnTo>
                    <a:pt x="1367332" y="2171700"/>
                  </a:lnTo>
                  <a:lnTo>
                    <a:pt x="1320892" y="2184400"/>
                  </a:lnTo>
                  <a:lnTo>
                    <a:pt x="1273803" y="2184400"/>
                  </a:lnTo>
                  <a:lnTo>
                    <a:pt x="1226111" y="2197100"/>
                  </a:lnTo>
                  <a:lnTo>
                    <a:pt x="1177861" y="2197100"/>
                  </a:lnTo>
                  <a:lnTo>
                    <a:pt x="1177861" y="2273300"/>
                  </a:lnTo>
                  <a:lnTo>
                    <a:pt x="1320919" y="2273300"/>
                  </a:lnTo>
                  <a:lnTo>
                    <a:pt x="1367479" y="2260600"/>
                  </a:lnTo>
                  <a:lnTo>
                    <a:pt x="1413411" y="2260600"/>
                  </a:lnTo>
                  <a:lnTo>
                    <a:pt x="1547037" y="2222500"/>
                  </a:lnTo>
                  <a:lnTo>
                    <a:pt x="1590057" y="2197100"/>
                  </a:lnTo>
                  <a:lnTo>
                    <a:pt x="1673579" y="2171700"/>
                  </a:lnTo>
                  <a:lnTo>
                    <a:pt x="1714000" y="2146300"/>
                  </a:lnTo>
                  <a:lnTo>
                    <a:pt x="1753476" y="2120900"/>
                  </a:lnTo>
                  <a:lnTo>
                    <a:pt x="1791968" y="2095500"/>
                  </a:lnTo>
                  <a:lnTo>
                    <a:pt x="1829434" y="2070100"/>
                  </a:lnTo>
                  <a:lnTo>
                    <a:pt x="1865836" y="2044700"/>
                  </a:lnTo>
                  <a:lnTo>
                    <a:pt x="1901135" y="2019300"/>
                  </a:lnTo>
                  <a:lnTo>
                    <a:pt x="1935290" y="1993900"/>
                  </a:lnTo>
                  <a:lnTo>
                    <a:pt x="1968262" y="1955800"/>
                  </a:lnTo>
                  <a:lnTo>
                    <a:pt x="2000012" y="1930400"/>
                  </a:lnTo>
                  <a:lnTo>
                    <a:pt x="2030500" y="1892300"/>
                  </a:lnTo>
                  <a:lnTo>
                    <a:pt x="2059686" y="1866900"/>
                  </a:lnTo>
                  <a:lnTo>
                    <a:pt x="2087530" y="1828800"/>
                  </a:lnTo>
                  <a:lnTo>
                    <a:pt x="2113994" y="1790700"/>
                  </a:lnTo>
                  <a:lnTo>
                    <a:pt x="2139037" y="1752600"/>
                  </a:lnTo>
                  <a:lnTo>
                    <a:pt x="2162620" y="1714500"/>
                  </a:lnTo>
                  <a:lnTo>
                    <a:pt x="2184704" y="1676400"/>
                  </a:lnTo>
                  <a:lnTo>
                    <a:pt x="2205248" y="1638300"/>
                  </a:lnTo>
                  <a:lnTo>
                    <a:pt x="2224214" y="1587500"/>
                  </a:lnTo>
                  <a:lnTo>
                    <a:pt x="2241561" y="1549400"/>
                  </a:lnTo>
                  <a:lnTo>
                    <a:pt x="2257250" y="1511300"/>
                  </a:lnTo>
                  <a:lnTo>
                    <a:pt x="2271242" y="1460500"/>
                  </a:lnTo>
                  <a:lnTo>
                    <a:pt x="2283496" y="1422400"/>
                  </a:lnTo>
                  <a:lnTo>
                    <a:pt x="2293974" y="1371600"/>
                  </a:lnTo>
                  <a:lnTo>
                    <a:pt x="2302636" y="1333500"/>
                  </a:lnTo>
                  <a:lnTo>
                    <a:pt x="2309441" y="1282700"/>
                  </a:lnTo>
                  <a:lnTo>
                    <a:pt x="2314352" y="1231900"/>
                  </a:lnTo>
                  <a:lnTo>
                    <a:pt x="2317327" y="1181100"/>
                  </a:lnTo>
                  <a:lnTo>
                    <a:pt x="2318327" y="1143000"/>
                  </a:lnTo>
                  <a:lnTo>
                    <a:pt x="2317327" y="1092200"/>
                  </a:lnTo>
                  <a:lnTo>
                    <a:pt x="2314352" y="1041400"/>
                  </a:lnTo>
                  <a:lnTo>
                    <a:pt x="2309441" y="990600"/>
                  </a:lnTo>
                  <a:lnTo>
                    <a:pt x="2302636" y="952500"/>
                  </a:lnTo>
                  <a:lnTo>
                    <a:pt x="2293974" y="901700"/>
                  </a:lnTo>
                  <a:lnTo>
                    <a:pt x="2283496" y="863600"/>
                  </a:lnTo>
                  <a:lnTo>
                    <a:pt x="2271242" y="812800"/>
                  </a:lnTo>
                  <a:lnTo>
                    <a:pt x="2257250" y="774700"/>
                  </a:lnTo>
                  <a:lnTo>
                    <a:pt x="2241561" y="723900"/>
                  </a:lnTo>
                  <a:lnTo>
                    <a:pt x="2224214" y="685800"/>
                  </a:lnTo>
                  <a:lnTo>
                    <a:pt x="2205248" y="647700"/>
                  </a:lnTo>
                  <a:lnTo>
                    <a:pt x="2184704" y="596900"/>
                  </a:lnTo>
                  <a:lnTo>
                    <a:pt x="2162620" y="558800"/>
                  </a:lnTo>
                  <a:lnTo>
                    <a:pt x="2139037" y="520700"/>
                  </a:lnTo>
                  <a:lnTo>
                    <a:pt x="2113994" y="482600"/>
                  </a:lnTo>
                  <a:lnTo>
                    <a:pt x="2087530" y="457200"/>
                  </a:lnTo>
                  <a:lnTo>
                    <a:pt x="2059686" y="419100"/>
                  </a:lnTo>
                  <a:lnTo>
                    <a:pt x="2030500" y="381000"/>
                  </a:lnTo>
                  <a:lnTo>
                    <a:pt x="2000012" y="342900"/>
                  </a:lnTo>
                  <a:lnTo>
                    <a:pt x="1968263" y="317500"/>
                  </a:lnTo>
                  <a:lnTo>
                    <a:pt x="1935291" y="292100"/>
                  </a:lnTo>
                  <a:lnTo>
                    <a:pt x="1901135" y="254000"/>
                  </a:lnTo>
                  <a:lnTo>
                    <a:pt x="1865837" y="228600"/>
                  </a:lnTo>
                  <a:lnTo>
                    <a:pt x="1829435" y="203200"/>
                  </a:lnTo>
                  <a:lnTo>
                    <a:pt x="1791968" y="177800"/>
                  </a:lnTo>
                  <a:lnTo>
                    <a:pt x="1753477" y="152400"/>
                  </a:lnTo>
                  <a:lnTo>
                    <a:pt x="1714001" y="127000"/>
                  </a:lnTo>
                  <a:lnTo>
                    <a:pt x="1673579" y="114300"/>
                  </a:lnTo>
                  <a:lnTo>
                    <a:pt x="1632252" y="88900"/>
                  </a:lnTo>
                  <a:lnTo>
                    <a:pt x="1503230" y="50800"/>
                  </a:lnTo>
                  <a:lnTo>
                    <a:pt x="1367480" y="12700"/>
                  </a:lnTo>
                  <a:lnTo>
                    <a:pt x="1320920" y="12700"/>
                  </a:lnTo>
                  <a:lnTo>
                    <a:pt x="1273770" y="0"/>
                  </a:lnTo>
                  <a:close/>
                </a:path>
                <a:path w="2318385" h="2273300">
                  <a:moveTo>
                    <a:pt x="1177862" y="0"/>
                  </a:moveTo>
                  <a:lnTo>
                    <a:pt x="1140465" y="0"/>
                  </a:lnTo>
                  <a:lnTo>
                    <a:pt x="1140465" y="88900"/>
                  </a:lnTo>
                  <a:lnTo>
                    <a:pt x="1177862" y="88900"/>
                  </a:lnTo>
                  <a:lnTo>
                    <a:pt x="1177862" y="0"/>
                  </a:lnTo>
                  <a:close/>
                </a:path>
              </a:pathLst>
            </a:custGeom>
            <a:solidFill>
              <a:srgbClr val="DFE9FF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2478" y="7884576"/>
              <a:ext cx="2318327" cy="22679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72478" y="7891905"/>
              <a:ext cx="4297971" cy="22606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737740" y="764374"/>
              <a:ext cx="2261711" cy="5444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519308"/>
                  </a:moveTo>
                  <a:lnTo>
                    <a:pt x="789241" y="10519308"/>
                  </a:lnTo>
                  <a:lnTo>
                    <a:pt x="789241" y="0"/>
                  </a:lnTo>
                  <a:lnTo>
                    <a:pt x="781380" y="0"/>
                  </a:lnTo>
                  <a:lnTo>
                    <a:pt x="781380" y="10519308"/>
                  </a:lnTo>
                  <a:lnTo>
                    <a:pt x="0" y="10519308"/>
                  </a:lnTo>
                  <a:lnTo>
                    <a:pt x="0" y="10527170"/>
                  </a:lnTo>
                  <a:lnTo>
                    <a:pt x="781380" y="10527170"/>
                  </a:lnTo>
                  <a:lnTo>
                    <a:pt x="781380" y="11308550"/>
                  </a:lnTo>
                  <a:lnTo>
                    <a:pt x="789241" y="11308550"/>
                  </a:lnTo>
                  <a:lnTo>
                    <a:pt x="789241" y="10527170"/>
                  </a:lnTo>
                  <a:lnTo>
                    <a:pt x="20104100" y="10527170"/>
                  </a:lnTo>
                  <a:lnTo>
                    <a:pt x="20104100" y="10519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1971" y="463316"/>
              <a:ext cx="8796952" cy="24359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0019" y="3032117"/>
              <a:ext cx="15094425" cy="433519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586" y="1833437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4935" y="3181840"/>
              <a:ext cx="3813522" cy="61909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698" y="4725050"/>
              <a:ext cx="4582007" cy="357417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76380" y="3181840"/>
              <a:ext cx="3813195" cy="61909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817" y="4725050"/>
              <a:ext cx="4568660" cy="311052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27499" y="3181840"/>
              <a:ext cx="3813195" cy="61909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30639" y="4725050"/>
              <a:ext cx="4304776" cy="311052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971" y="463316"/>
              <a:ext cx="8796952" cy="24359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8586" y="1833437"/>
              <a:ext cx="192119" cy="150611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596412" y="2094177"/>
              <a:ext cx="3549630" cy="63872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45295" y="2094177"/>
              <a:ext cx="3476334" cy="63872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99939" y="2094177"/>
              <a:ext cx="3581042" cy="638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5232" y="10465651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0" y="11308550"/>
                  </a:lnTo>
                  <a:lnTo>
                    <a:pt x="5232" y="11308550"/>
                  </a:lnTo>
                  <a:lnTo>
                    <a:pt x="5232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6685" y="4599650"/>
              <a:ext cx="12681512" cy="125985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5232" y="10465651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0" y="11308550"/>
                  </a:lnTo>
                  <a:lnTo>
                    <a:pt x="5232" y="11308550"/>
                  </a:lnTo>
                  <a:lnTo>
                    <a:pt x="5232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12270" y="1412061"/>
              <a:ext cx="16628742" cy="798660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67680" y="9821690"/>
              <a:ext cx="5547207" cy="32468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11158" y="1458385"/>
              <a:ext cx="500380" cy="390525"/>
            </a:xfrm>
            <a:custGeom>
              <a:avLst/>
              <a:gdLst/>
              <a:ahLst/>
              <a:cxnLst/>
              <a:rect l="l" t="t" r="r" b="b"/>
              <a:pathLst>
                <a:path w="500380" h="390525">
                  <a:moveTo>
                    <a:pt x="491433" y="0"/>
                  </a:moveTo>
                  <a:lnTo>
                    <a:pt x="452342" y="0"/>
                  </a:lnTo>
                  <a:lnTo>
                    <a:pt x="446199" y="1116"/>
                  </a:lnTo>
                  <a:lnTo>
                    <a:pt x="299886" y="227846"/>
                  </a:lnTo>
                  <a:lnTo>
                    <a:pt x="296535" y="236781"/>
                  </a:lnTo>
                  <a:lnTo>
                    <a:pt x="296535" y="385328"/>
                  </a:lnTo>
                  <a:lnTo>
                    <a:pt x="301561" y="390354"/>
                  </a:lnTo>
                  <a:lnTo>
                    <a:pt x="477472" y="390354"/>
                  </a:lnTo>
                  <a:lnTo>
                    <a:pt x="482498" y="384770"/>
                  </a:lnTo>
                  <a:lnTo>
                    <a:pt x="482498" y="222820"/>
                  </a:lnTo>
                  <a:lnTo>
                    <a:pt x="480823" y="218352"/>
                  </a:lnTo>
                  <a:lnTo>
                    <a:pt x="477472" y="216119"/>
                  </a:lnTo>
                  <a:lnTo>
                    <a:pt x="475238" y="212768"/>
                  </a:lnTo>
                  <a:lnTo>
                    <a:pt x="470212" y="210534"/>
                  </a:lnTo>
                  <a:lnTo>
                    <a:pt x="462394" y="209417"/>
                  </a:lnTo>
                  <a:lnTo>
                    <a:pt x="433913" y="209417"/>
                  </a:lnTo>
                  <a:lnTo>
                    <a:pt x="426095" y="208300"/>
                  </a:lnTo>
                  <a:lnTo>
                    <a:pt x="421627" y="205508"/>
                  </a:lnTo>
                  <a:lnTo>
                    <a:pt x="420510" y="201041"/>
                  </a:lnTo>
                  <a:lnTo>
                    <a:pt x="419393" y="195456"/>
                  </a:lnTo>
                  <a:lnTo>
                    <a:pt x="421069" y="188196"/>
                  </a:lnTo>
                  <a:lnTo>
                    <a:pt x="425536" y="179261"/>
                  </a:lnTo>
                  <a:lnTo>
                    <a:pt x="499251" y="18428"/>
                  </a:lnTo>
                  <a:lnTo>
                    <a:pt x="500368" y="13961"/>
                  </a:lnTo>
                  <a:lnTo>
                    <a:pt x="499810" y="10052"/>
                  </a:lnTo>
                  <a:lnTo>
                    <a:pt x="497576" y="6701"/>
                  </a:lnTo>
                  <a:lnTo>
                    <a:pt x="495342" y="2233"/>
                  </a:lnTo>
                  <a:lnTo>
                    <a:pt x="491433" y="0"/>
                  </a:lnTo>
                  <a:close/>
                </a:path>
                <a:path w="500380" h="390525">
                  <a:moveTo>
                    <a:pt x="196573" y="0"/>
                  </a:moveTo>
                  <a:lnTo>
                    <a:pt x="156923" y="0"/>
                  </a:lnTo>
                  <a:lnTo>
                    <a:pt x="151339" y="1116"/>
                  </a:lnTo>
                  <a:lnTo>
                    <a:pt x="140170" y="5584"/>
                  </a:lnTo>
                  <a:lnTo>
                    <a:pt x="135144" y="9493"/>
                  </a:lnTo>
                  <a:lnTo>
                    <a:pt x="130676" y="15078"/>
                  </a:lnTo>
                  <a:lnTo>
                    <a:pt x="5026" y="227846"/>
                  </a:lnTo>
                  <a:lnTo>
                    <a:pt x="1675" y="232314"/>
                  </a:lnTo>
                  <a:lnTo>
                    <a:pt x="0" y="236781"/>
                  </a:lnTo>
                  <a:lnTo>
                    <a:pt x="0" y="385328"/>
                  </a:lnTo>
                  <a:lnTo>
                    <a:pt x="5026" y="390354"/>
                  </a:lnTo>
                  <a:lnTo>
                    <a:pt x="182612" y="390354"/>
                  </a:lnTo>
                  <a:lnTo>
                    <a:pt x="187638" y="384770"/>
                  </a:lnTo>
                  <a:lnTo>
                    <a:pt x="187638" y="222820"/>
                  </a:lnTo>
                  <a:lnTo>
                    <a:pt x="185962" y="218352"/>
                  </a:lnTo>
                  <a:lnTo>
                    <a:pt x="182612" y="216119"/>
                  </a:lnTo>
                  <a:lnTo>
                    <a:pt x="180378" y="212768"/>
                  </a:lnTo>
                  <a:lnTo>
                    <a:pt x="175352" y="210534"/>
                  </a:lnTo>
                  <a:lnTo>
                    <a:pt x="167534" y="209417"/>
                  </a:lnTo>
                  <a:lnTo>
                    <a:pt x="139053" y="209417"/>
                  </a:lnTo>
                  <a:lnTo>
                    <a:pt x="131235" y="208300"/>
                  </a:lnTo>
                  <a:lnTo>
                    <a:pt x="126767" y="205508"/>
                  </a:lnTo>
                  <a:lnTo>
                    <a:pt x="125650" y="201041"/>
                  </a:lnTo>
                  <a:lnTo>
                    <a:pt x="124533" y="195456"/>
                  </a:lnTo>
                  <a:lnTo>
                    <a:pt x="125650" y="188196"/>
                  </a:lnTo>
                  <a:lnTo>
                    <a:pt x="129001" y="179261"/>
                  </a:lnTo>
                  <a:lnTo>
                    <a:pt x="204391" y="18428"/>
                  </a:lnTo>
                  <a:lnTo>
                    <a:pt x="205508" y="13961"/>
                  </a:lnTo>
                  <a:lnTo>
                    <a:pt x="204950" y="10052"/>
                  </a:lnTo>
                  <a:lnTo>
                    <a:pt x="202716" y="6701"/>
                  </a:lnTo>
                  <a:lnTo>
                    <a:pt x="200482" y="2233"/>
                  </a:lnTo>
                  <a:lnTo>
                    <a:pt x="1965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586" y="6996805"/>
            <a:ext cx="166780" cy="176854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586" y="1833438"/>
            <a:ext cx="192119" cy="1506111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16739156" y="7673637"/>
            <a:ext cx="1882139" cy="1879600"/>
            <a:chOff x="16739156" y="7673637"/>
            <a:chExt cx="1882139" cy="1879600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05771" y="7737984"/>
              <a:ext cx="1748637" cy="174863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6739156" y="7673637"/>
              <a:ext cx="1882139" cy="1879600"/>
            </a:xfrm>
            <a:custGeom>
              <a:avLst/>
              <a:gdLst/>
              <a:ahLst/>
              <a:cxnLst/>
              <a:rect l="l" t="t" r="r" b="b"/>
              <a:pathLst>
                <a:path w="1882140" h="1879600">
                  <a:moveTo>
                    <a:pt x="940933" y="0"/>
                  </a:moveTo>
                  <a:lnTo>
                    <a:pt x="892513" y="0"/>
                  </a:lnTo>
                  <a:lnTo>
                    <a:pt x="844728" y="12700"/>
                  </a:lnTo>
                  <a:lnTo>
                    <a:pt x="797638" y="12700"/>
                  </a:lnTo>
                  <a:lnTo>
                    <a:pt x="705779" y="38100"/>
                  </a:lnTo>
                  <a:lnTo>
                    <a:pt x="574679" y="76200"/>
                  </a:lnTo>
                  <a:lnTo>
                    <a:pt x="533000" y="101600"/>
                  </a:lnTo>
                  <a:lnTo>
                    <a:pt x="492428" y="114300"/>
                  </a:lnTo>
                  <a:lnTo>
                    <a:pt x="453025" y="139700"/>
                  </a:lnTo>
                  <a:lnTo>
                    <a:pt x="414848" y="165100"/>
                  </a:lnTo>
                  <a:lnTo>
                    <a:pt x="377958" y="190500"/>
                  </a:lnTo>
                  <a:lnTo>
                    <a:pt x="342412" y="215900"/>
                  </a:lnTo>
                  <a:lnTo>
                    <a:pt x="308271" y="254000"/>
                  </a:lnTo>
                  <a:lnTo>
                    <a:pt x="275593" y="279400"/>
                  </a:lnTo>
                  <a:lnTo>
                    <a:pt x="244437" y="317500"/>
                  </a:lnTo>
                  <a:lnTo>
                    <a:pt x="214863" y="342900"/>
                  </a:lnTo>
                  <a:lnTo>
                    <a:pt x="186930" y="381000"/>
                  </a:lnTo>
                  <a:lnTo>
                    <a:pt x="160696" y="419100"/>
                  </a:lnTo>
                  <a:lnTo>
                    <a:pt x="136222" y="457200"/>
                  </a:lnTo>
                  <a:lnTo>
                    <a:pt x="113565" y="495300"/>
                  </a:lnTo>
                  <a:lnTo>
                    <a:pt x="92786" y="533400"/>
                  </a:lnTo>
                  <a:lnTo>
                    <a:pt x="73943" y="584200"/>
                  </a:lnTo>
                  <a:lnTo>
                    <a:pt x="57095" y="622300"/>
                  </a:lnTo>
                  <a:lnTo>
                    <a:pt x="42302" y="660400"/>
                  </a:lnTo>
                  <a:lnTo>
                    <a:pt x="29623" y="711200"/>
                  </a:lnTo>
                  <a:lnTo>
                    <a:pt x="19116" y="749300"/>
                  </a:lnTo>
                  <a:lnTo>
                    <a:pt x="10841" y="800100"/>
                  </a:lnTo>
                  <a:lnTo>
                    <a:pt x="4857" y="850900"/>
                  </a:lnTo>
                  <a:lnTo>
                    <a:pt x="1224" y="901700"/>
                  </a:lnTo>
                  <a:lnTo>
                    <a:pt x="0" y="939800"/>
                  </a:lnTo>
                  <a:lnTo>
                    <a:pt x="1224" y="990600"/>
                  </a:lnTo>
                  <a:lnTo>
                    <a:pt x="4857" y="1041400"/>
                  </a:lnTo>
                  <a:lnTo>
                    <a:pt x="10841" y="1092200"/>
                  </a:lnTo>
                  <a:lnTo>
                    <a:pt x="19116" y="1130300"/>
                  </a:lnTo>
                  <a:lnTo>
                    <a:pt x="29623" y="1181100"/>
                  </a:lnTo>
                  <a:lnTo>
                    <a:pt x="42302" y="1219200"/>
                  </a:lnTo>
                  <a:lnTo>
                    <a:pt x="57095" y="1270000"/>
                  </a:lnTo>
                  <a:lnTo>
                    <a:pt x="73943" y="1308100"/>
                  </a:lnTo>
                  <a:lnTo>
                    <a:pt x="92786" y="1358900"/>
                  </a:lnTo>
                  <a:lnTo>
                    <a:pt x="113565" y="1397000"/>
                  </a:lnTo>
                  <a:lnTo>
                    <a:pt x="136222" y="1435100"/>
                  </a:lnTo>
                  <a:lnTo>
                    <a:pt x="160696" y="1473200"/>
                  </a:lnTo>
                  <a:lnTo>
                    <a:pt x="186930" y="1511300"/>
                  </a:lnTo>
                  <a:lnTo>
                    <a:pt x="214863" y="1549400"/>
                  </a:lnTo>
                  <a:lnTo>
                    <a:pt x="244437" y="1574800"/>
                  </a:lnTo>
                  <a:lnTo>
                    <a:pt x="275593" y="1612900"/>
                  </a:lnTo>
                  <a:lnTo>
                    <a:pt x="308271" y="1638300"/>
                  </a:lnTo>
                  <a:lnTo>
                    <a:pt x="342412" y="1676400"/>
                  </a:lnTo>
                  <a:lnTo>
                    <a:pt x="377958" y="1701800"/>
                  </a:lnTo>
                  <a:lnTo>
                    <a:pt x="414848" y="1727200"/>
                  </a:lnTo>
                  <a:lnTo>
                    <a:pt x="453025" y="1752600"/>
                  </a:lnTo>
                  <a:lnTo>
                    <a:pt x="492428" y="1778000"/>
                  </a:lnTo>
                  <a:lnTo>
                    <a:pt x="533000" y="1790700"/>
                  </a:lnTo>
                  <a:lnTo>
                    <a:pt x="574679" y="1816100"/>
                  </a:lnTo>
                  <a:lnTo>
                    <a:pt x="661128" y="1841500"/>
                  </a:lnTo>
                  <a:lnTo>
                    <a:pt x="797638" y="1879600"/>
                  </a:lnTo>
                  <a:lnTo>
                    <a:pt x="940933" y="1879600"/>
                  </a:lnTo>
                  <a:lnTo>
                    <a:pt x="940933" y="1752600"/>
                  </a:lnTo>
                  <a:lnTo>
                    <a:pt x="846738" y="1752600"/>
                  </a:lnTo>
                  <a:lnTo>
                    <a:pt x="711618" y="1714500"/>
                  </a:lnTo>
                  <a:lnTo>
                    <a:pt x="626538" y="1689100"/>
                  </a:lnTo>
                  <a:lnTo>
                    <a:pt x="585725" y="1676400"/>
                  </a:lnTo>
                  <a:lnTo>
                    <a:pt x="546165" y="1651000"/>
                  </a:lnTo>
                  <a:lnTo>
                    <a:pt x="507933" y="1625600"/>
                  </a:lnTo>
                  <a:lnTo>
                    <a:pt x="471104" y="1600200"/>
                  </a:lnTo>
                  <a:lnTo>
                    <a:pt x="435755" y="1574800"/>
                  </a:lnTo>
                  <a:lnTo>
                    <a:pt x="401962" y="1549400"/>
                  </a:lnTo>
                  <a:lnTo>
                    <a:pt x="369800" y="1511300"/>
                  </a:lnTo>
                  <a:lnTo>
                    <a:pt x="339345" y="1485900"/>
                  </a:lnTo>
                  <a:lnTo>
                    <a:pt x="310673" y="1447800"/>
                  </a:lnTo>
                  <a:lnTo>
                    <a:pt x="283859" y="1409700"/>
                  </a:lnTo>
                  <a:lnTo>
                    <a:pt x="258979" y="1384300"/>
                  </a:lnTo>
                  <a:lnTo>
                    <a:pt x="236109" y="1333500"/>
                  </a:lnTo>
                  <a:lnTo>
                    <a:pt x="215325" y="1295400"/>
                  </a:lnTo>
                  <a:lnTo>
                    <a:pt x="196702" y="1257300"/>
                  </a:lnTo>
                  <a:lnTo>
                    <a:pt x="180317" y="1219200"/>
                  </a:lnTo>
                  <a:lnTo>
                    <a:pt x="166245" y="1168400"/>
                  </a:lnTo>
                  <a:lnTo>
                    <a:pt x="154561" y="1130300"/>
                  </a:lnTo>
                  <a:lnTo>
                    <a:pt x="145342" y="1079500"/>
                  </a:lnTo>
                  <a:lnTo>
                    <a:pt x="138663" y="1041400"/>
                  </a:lnTo>
                  <a:lnTo>
                    <a:pt x="134600" y="990600"/>
                  </a:lnTo>
                  <a:lnTo>
                    <a:pt x="133229" y="939800"/>
                  </a:lnTo>
                  <a:lnTo>
                    <a:pt x="134600" y="901700"/>
                  </a:lnTo>
                  <a:lnTo>
                    <a:pt x="138663" y="850900"/>
                  </a:lnTo>
                  <a:lnTo>
                    <a:pt x="145342" y="800100"/>
                  </a:lnTo>
                  <a:lnTo>
                    <a:pt x="154561" y="762000"/>
                  </a:lnTo>
                  <a:lnTo>
                    <a:pt x="166245" y="711200"/>
                  </a:lnTo>
                  <a:lnTo>
                    <a:pt x="180317" y="673100"/>
                  </a:lnTo>
                  <a:lnTo>
                    <a:pt x="196702" y="635000"/>
                  </a:lnTo>
                  <a:lnTo>
                    <a:pt x="215325" y="584200"/>
                  </a:lnTo>
                  <a:lnTo>
                    <a:pt x="236109" y="546100"/>
                  </a:lnTo>
                  <a:lnTo>
                    <a:pt x="258979" y="508000"/>
                  </a:lnTo>
                  <a:lnTo>
                    <a:pt x="283859" y="469900"/>
                  </a:lnTo>
                  <a:lnTo>
                    <a:pt x="310673" y="444500"/>
                  </a:lnTo>
                  <a:lnTo>
                    <a:pt x="339345" y="406400"/>
                  </a:lnTo>
                  <a:lnTo>
                    <a:pt x="369800" y="368300"/>
                  </a:lnTo>
                  <a:lnTo>
                    <a:pt x="401962" y="342900"/>
                  </a:lnTo>
                  <a:lnTo>
                    <a:pt x="435755" y="317500"/>
                  </a:lnTo>
                  <a:lnTo>
                    <a:pt x="471104" y="292100"/>
                  </a:lnTo>
                  <a:lnTo>
                    <a:pt x="507933" y="266700"/>
                  </a:lnTo>
                  <a:lnTo>
                    <a:pt x="546165" y="241300"/>
                  </a:lnTo>
                  <a:lnTo>
                    <a:pt x="585725" y="215900"/>
                  </a:lnTo>
                  <a:lnTo>
                    <a:pt x="668528" y="190500"/>
                  </a:lnTo>
                  <a:lnTo>
                    <a:pt x="711618" y="165100"/>
                  </a:lnTo>
                  <a:lnTo>
                    <a:pt x="755734" y="152400"/>
                  </a:lnTo>
                  <a:lnTo>
                    <a:pt x="800799" y="152400"/>
                  </a:lnTo>
                  <a:lnTo>
                    <a:pt x="846738" y="139700"/>
                  </a:lnTo>
                  <a:lnTo>
                    <a:pt x="940933" y="139700"/>
                  </a:lnTo>
                  <a:lnTo>
                    <a:pt x="940933" y="0"/>
                  </a:lnTo>
                  <a:close/>
                </a:path>
                <a:path w="1882140" h="1879600">
                  <a:moveTo>
                    <a:pt x="989354" y="0"/>
                  </a:moveTo>
                  <a:lnTo>
                    <a:pt x="940933" y="0"/>
                  </a:lnTo>
                  <a:lnTo>
                    <a:pt x="940933" y="139700"/>
                  </a:lnTo>
                  <a:lnTo>
                    <a:pt x="1035129" y="139700"/>
                  </a:lnTo>
                  <a:lnTo>
                    <a:pt x="1081067" y="152400"/>
                  </a:lnTo>
                  <a:lnTo>
                    <a:pt x="1126132" y="152400"/>
                  </a:lnTo>
                  <a:lnTo>
                    <a:pt x="1170248" y="165100"/>
                  </a:lnTo>
                  <a:lnTo>
                    <a:pt x="1213339" y="190500"/>
                  </a:lnTo>
                  <a:lnTo>
                    <a:pt x="1296141" y="215900"/>
                  </a:lnTo>
                  <a:lnTo>
                    <a:pt x="1335702" y="241300"/>
                  </a:lnTo>
                  <a:lnTo>
                    <a:pt x="1373934" y="266700"/>
                  </a:lnTo>
                  <a:lnTo>
                    <a:pt x="1410762" y="292100"/>
                  </a:lnTo>
                  <a:lnTo>
                    <a:pt x="1446111" y="317500"/>
                  </a:lnTo>
                  <a:lnTo>
                    <a:pt x="1479904" y="342900"/>
                  </a:lnTo>
                  <a:lnTo>
                    <a:pt x="1512066" y="368300"/>
                  </a:lnTo>
                  <a:lnTo>
                    <a:pt x="1542521" y="406400"/>
                  </a:lnTo>
                  <a:lnTo>
                    <a:pt x="1571194" y="444500"/>
                  </a:lnTo>
                  <a:lnTo>
                    <a:pt x="1598008" y="469900"/>
                  </a:lnTo>
                  <a:lnTo>
                    <a:pt x="1622888" y="508000"/>
                  </a:lnTo>
                  <a:lnTo>
                    <a:pt x="1645757" y="546100"/>
                  </a:lnTo>
                  <a:lnTo>
                    <a:pt x="1666541" y="584200"/>
                  </a:lnTo>
                  <a:lnTo>
                    <a:pt x="1685164" y="635000"/>
                  </a:lnTo>
                  <a:lnTo>
                    <a:pt x="1701549" y="673100"/>
                  </a:lnTo>
                  <a:lnTo>
                    <a:pt x="1715622" y="711200"/>
                  </a:lnTo>
                  <a:lnTo>
                    <a:pt x="1727305" y="762000"/>
                  </a:lnTo>
                  <a:lnTo>
                    <a:pt x="1736524" y="800100"/>
                  </a:lnTo>
                  <a:lnTo>
                    <a:pt x="1743203" y="850900"/>
                  </a:lnTo>
                  <a:lnTo>
                    <a:pt x="1747266" y="901700"/>
                  </a:lnTo>
                  <a:lnTo>
                    <a:pt x="1748637" y="939800"/>
                  </a:lnTo>
                  <a:lnTo>
                    <a:pt x="1747266" y="990600"/>
                  </a:lnTo>
                  <a:lnTo>
                    <a:pt x="1743203" y="1041400"/>
                  </a:lnTo>
                  <a:lnTo>
                    <a:pt x="1736524" y="1079500"/>
                  </a:lnTo>
                  <a:lnTo>
                    <a:pt x="1727305" y="1130300"/>
                  </a:lnTo>
                  <a:lnTo>
                    <a:pt x="1715622" y="1168400"/>
                  </a:lnTo>
                  <a:lnTo>
                    <a:pt x="1701549" y="1219200"/>
                  </a:lnTo>
                  <a:lnTo>
                    <a:pt x="1685164" y="1257300"/>
                  </a:lnTo>
                  <a:lnTo>
                    <a:pt x="1666541" y="1295400"/>
                  </a:lnTo>
                  <a:lnTo>
                    <a:pt x="1645757" y="1333500"/>
                  </a:lnTo>
                  <a:lnTo>
                    <a:pt x="1622888" y="1384300"/>
                  </a:lnTo>
                  <a:lnTo>
                    <a:pt x="1598008" y="1409700"/>
                  </a:lnTo>
                  <a:lnTo>
                    <a:pt x="1571194" y="1447800"/>
                  </a:lnTo>
                  <a:lnTo>
                    <a:pt x="1542521" y="1485900"/>
                  </a:lnTo>
                  <a:lnTo>
                    <a:pt x="1512066" y="1511300"/>
                  </a:lnTo>
                  <a:lnTo>
                    <a:pt x="1479904" y="1549400"/>
                  </a:lnTo>
                  <a:lnTo>
                    <a:pt x="1446111" y="1574800"/>
                  </a:lnTo>
                  <a:lnTo>
                    <a:pt x="1410762" y="1600200"/>
                  </a:lnTo>
                  <a:lnTo>
                    <a:pt x="1373934" y="1625600"/>
                  </a:lnTo>
                  <a:lnTo>
                    <a:pt x="1335702" y="1651000"/>
                  </a:lnTo>
                  <a:lnTo>
                    <a:pt x="1296141" y="1676400"/>
                  </a:lnTo>
                  <a:lnTo>
                    <a:pt x="1255328" y="1689100"/>
                  </a:lnTo>
                  <a:lnTo>
                    <a:pt x="1170248" y="1714500"/>
                  </a:lnTo>
                  <a:lnTo>
                    <a:pt x="1035129" y="1752600"/>
                  </a:lnTo>
                  <a:lnTo>
                    <a:pt x="940933" y="1752600"/>
                  </a:lnTo>
                  <a:lnTo>
                    <a:pt x="940933" y="1879600"/>
                  </a:lnTo>
                  <a:lnTo>
                    <a:pt x="1084228" y="1879600"/>
                  </a:lnTo>
                  <a:lnTo>
                    <a:pt x="1220738" y="1841500"/>
                  </a:lnTo>
                  <a:lnTo>
                    <a:pt x="1307187" y="1816100"/>
                  </a:lnTo>
                  <a:lnTo>
                    <a:pt x="1348867" y="1790700"/>
                  </a:lnTo>
                  <a:lnTo>
                    <a:pt x="1389438" y="1778000"/>
                  </a:lnTo>
                  <a:lnTo>
                    <a:pt x="1428842" y="1752600"/>
                  </a:lnTo>
                  <a:lnTo>
                    <a:pt x="1467018" y="1727200"/>
                  </a:lnTo>
                  <a:lnTo>
                    <a:pt x="1503909" y="1701800"/>
                  </a:lnTo>
                  <a:lnTo>
                    <a:pt x="1539454" y="1676400"/>
                  </a:lnTo>
                  <a:lnTo>
                    <a:pt x="1573596" y="1638300"/>
                  </a:lnTo>
                  <a:lnTo>
                    <a:pt x="1606274" y="1612900"/>
                  </a:lnTo>
                  <a:lnTo>
                    <a:pt x="1637429" y="1574800"/>
                  </a:lnTo>
                  <a:lnTo>
                    <a:pt x="1667003" y="1549400"/>
                  </a:lnTo>
                  <a:lnTo>
                    <a:pt x="1694937" y="1511300"/>
                  </a:lnTo>
                  <a:lnTo>
                    <a:pt x="1721170" y="1473200"/>
                  </a:lnTo>
                  <a:lnTo>
                    <a:pt x="1745645" y="1435100"/>
                  </a:lnTo>
                  <a:lnTo>
                    <a:pt x="1768301" y="1397000"/>
                  </a:lnTo>
                  <a:lnTo>
                    <a:pt x="1789081" y="1358900"/>
                  </a:lnTo>
                  <a:lnTo>
                    <a:pt x="1807924" y="1308100"/>
                  </a:lnTo>
                  <a:lnTo>
                    <a:pt x="1824771" y="1270000"/>
                  </a:lnTo>
                  <a:lnTo>
                    <a:pt x="1839564" y="1219200"/>
                  </a:lnTo>
                  <a:lnTo>
                    <a:pt x="1852244" y="1181100"/>
                  </a:lnTo>
                  <a:lnTo>
                    <a:pt x="1862751" y="1130300"/>
                  </a:lnTo>
                  <a:lnTo>
                    <a:pt x="1871025" y="1092200"/>
                  </a:lnTo>
                  <a:lnTo>
                    <a:pt x="1877009" y="1041400"/>
                  </a:lnTo>
                  <a:lnTo>
                    <a:pt x="1880643" y="990600"/>
                  </a:lnTo>
                  <a:lnTo>
                    <a:pt x="1881867" y="939800"/>
                  </a:lnTo>
                  <a:lnTo>
                    <a:pt x="1880643" y="901700"/>
                  </a:lnTo>
                  <a:lnTo>
                    <a:pt x="1877009" y="850900"/>
                  </a:lnTo>
                  <a:lnTo>
                    <a:pt x="1871025" y="800100"/>
                  </a:lnTo>
                  <a:lnTo>
                    <a:pt x="1862751" y="749300"/>
                  </a:lnTo>
                  <a:lnTo>
                    <a:pt x="1852244" y="711200"/>
                  </a:lnTo>
                  <a:lnTo>
                    <a:pt x="1839564" y="660400"/>
                  </a:lnTo>
                  <a:lnTo>
                    <a:pt x="1824771" y="622300"/>
                  </a:lnTo>
                  <a:lnTo>
                    <a:pt x="1807924" y="584200"/>
                  </a:lnTo>
                  <a:lnTo>
                    <a:pt x="1789081" y="533400"/>
                  </a:lnTo>
                  <a:lnTo>
                    <a:pt x="1768301" y="495300"/>
                  </a:lnTo>
                  <a:lnTo>
                    <a:pt x="1745645" y="457200"/>
                  </a:lnTo>
                  <a:lnTo>
                    <a:pt x="1721170" y="419100"/>
                  </a:lnTo>
                  <a:lnTo>
                    <a:pt x="1694937" y="381000"/>
                  </a:lnTo>
                  <a:lnTo>
                    <a:pt x="1667003" y="342900"/>
                  </a:lnTo>
                  <a:lnTo>
                    <a:pt x="1637429" y="317500"/>
                  </a:lnTo>
                  <a:lnTo>
                    <a:pt x="1606274" y="279400"/>
                  </a:lnTo>
                  <a:lnTo>
                    <a:pt x="1573596" y="254000"/>
                  </a:lnTo>
                  <a:lnTo>
                    <a:pt x="1539454" y="215900"/>
                  </a:lnTo>
                  <a:lnTo>
                    <a:pt x="1503909" y="190500"/>
                  </a:lnTo>
                  <a:lnTo>
                    <a:pt x="1467018" y="165100"/>
                  </a:lnTo>
                  <a:lnTo>
                    <a:pt x="1428842" y="139700"/>
                  </a:lnTo>
                  <a:lnTo>
                    <a:pt x="1389438" y="114300"/>
                  </a:lnTo>
                  <a:lnTo>
                    <a:pt x="1348867" y="101600"/>
                  </a:lnTo>
                  <a:lnTo>
                    <a:pt x="1307187" y="76200"/>
                  </a:lnTo>
                  <a:lnTo>
                    <a:pt x="1176087" y="38100"/>
                  </a:lnTo>
                  <a:lnTo>
                    <a:pt x="1084228" y="12700"/>
                  </a:lnTo>
                  <a:lnTo>
                    <a:pt x="1037138" y="12700"/>
                  </a:lnTo>
                  <a:lnTo>
                    <a:pt x="989354" y="0"/>
                  </a:lnTo>
                  <a:close/>
                </a:path>
              </a:pathLst>
            </a:custGeom>
            <a:solidFill>
              <a:srgbClr val="C1B3A3">
                <a:alpha val="26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5232" y="10465651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0" y="11308550"/>
                  </a:lnTo>
                  <a:lnTo>
                    <a:pt x="5232" y="11308550"/>
                  </a:lnTo>
                  <a:lnTo>
                    <a:pt x="5232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9454" y="1419600"/>
              <a:ext cx="16515604" cy="524616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54028" y="7088789"/>
              <a:ext cx="8560859" cy="32468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11158" y="1458385"/>
              <a:ext cx="500380" cy="390525"/>
            </a:xfrm>
            <a:custGeom>
              <a:avLst/>
              <a:gdLst/>
              <a:ahLst/>
              <a:cxnLst/>
              <a:rect l="l" t="t" r="r" b="b"/>
              <a:pathLst>
                <a:path w="500380" h="390525">
                  <a:moveTo>
                    <a:pt x="491433" y="0"/>
                  </a:moveTo>
                  <a:lnTo>
                    <a:pt x="452342" y="0"/>
                  </a:lnTo>
                  <a:lnTo>
                    <a:pt x="446199" y="1116"/>
                  </a:lnTo>
                  <a:lnTo>
                    <a:pt x="299886" y="227846"/>
                  </a:lnTo>
                  <a:lnTo>
                    <a:pt x="296535" y="236781"/>
                  </a:lnTo>
                  <a:lnTo>
                    <a:pt x="296535" y="385328"/>
                  </a:lnTo>
                  <a:lnTo>
                    <a:pt x="301561" y="390354"/>
                  </a:lnTo>
                  <a:lnTo>
                    <a:pt x="477472" y="390354"/>
                  </a:lnTo>
                  <a:lnTo>
                    <a:pt x="482498" y="384770"/>
                  </a:lnTo>
                  <a:lnTo>
                    <a:pt x="482498" y="222820"/>
                  </a:lnTo>
                  <a:lnTo>
                    <a:pt x="480823" y="218352"/>
                  </a:lnTo>
                  <a:lnTo>
                    <a:pt x="477472" y="216119"/>
                  </a:lnTo>
                  <a:lnTo>
                    <a:pt x="475238" y="212768"/>
                  </a:lnTo>
                  <a:lnTo>
                    <a:pt x="470212" y="210534"/>
                  </a:lnTo>
                  <a:lnTo>
                    <a:pt x="462394" y="209417"/>
                  </a:lnTo>
                  <a:lnTo>
                    <a:pt x="433913" y="209417"/>
                  </a:lnTo>
                  <a:lnTo>
                    <a:pt x="426095" y="208300"/>
                  </a:lnTo>
                  <a:lnTo>
                    <a:pt x="421627" y="205508"/>
                  </a:lnTo>
                  <a:lnTo>
                    <a:pt x="420510" y="201041"/>
                  </a:lnTo>
                  <a:lnTo>
                    <a:pt x="419393" y="195456"/>
                  </a:lnTo>
                  <a:lnTo>
                    <a:pt x="421069" y="188196"/>
                  </a:lnTo>
                  <a:lnTo>
                    <a:pt x="425536" y="179261"/>
                  </a:lnTo>
                  <a:lnTo>
                    <a:pt x="499251" y="18428"/>
                  </a:lnTo>
                  <a:lnTo>
                    <a:pt x="500368" y="13961"/>
                  </a:lnTo>
                  <a:lnTo>
                    <a:pt x="499810" y="10052"/>
                  </a:lnTo>
                  <a:lnTo>
                    <a:pt x="497576" y="6701"/>
                  </a:lnTo>
                  <a:lnTo>
                    <a:pt x="495342" y="2233"/>
                  </a:lnTo>
                  <a:lnTo>
                    <a:pt x="491433" y="0"/>
                  </a:lnTo>
                  <a:close/>
                </a:path>
                <a:path w="500380" h="390525">
                  <a:moveTo>
                    <a:pt x="196573" y="0"/>
                  </a:moveTo>
                  <a:lnTo>
                    <a:pt x="156923" y="0"/>
                  </a:lnTo>
                  <a:lnTo>
                    <a:pt x="151339" y="1116"/>
                  </a:lnTo>
                  <a:lnTo>
                    <a:pt x="140170" y="5584"/>
                  </a:lnTo>
                  <a:lnTo>
                    <a:pt x="135144" y="9493"/>
                  </a:lnTo>
                  <a:lnTo>
                    <a:pt x="130676" y="15078"/>
                  </a:lnTo>
                  <a:lnTo>
                    <a:pt x="5026" y="227846"/>
                  </a:lnTo>
                  <a:lnTo>
                    <a:pt x="1675" y="232314"/>
                  </a:lnTo>
                  <a:lnTo>
                    <a:pt x="0" y="236781"/>
                  </a:lnTo>
                  <a:lnTo>
                    <a:pt x="0" y="385328"/>
                  </a:lnTo>
                  <a:lnTo>
                    <a:pt x="5026" y="390354"/>
                  </a:lnTo>
                  <a:lnTo>
                    <a:pt x="182612" y="390354"/>
                  </a:lnTo>
                  <a:lnTo>
                    <a:pt x="187638" y="384770"/>
                  </a:lnTo>
                  <a:lnTo>
                    <a:pt x="187638" y="222820"/>
                  </a:lnTo>
                  <a:lnTo>
                    <a:pt x="185962" y="218352"/>
                  </a:lnTo>
                  <a:lnTo>
                    <a:pt x="182612" y="216119"/>
                  </a:lnTo>
                  <a:lnTo>
                    <a:pt x="180378" y="212768"/>
                  </a:lnTo>
                  <a:lnTo>
                    <a:pt x="175352" y="210534"/>
                  </a:lnTo>
                  <a:lnTo>
                    <a:pt x="167534" y="209417"/>
                  </a:lnTo>
                  <a:lnTo>
                    <a:pt x="139053" y="209417"/>
                  </a:lnTo>
                  <a:lnTo>
                    <a:pt x="131235" y="208300"/>
                  </a:lnTo>
                  <a:lnTo>
                    <a:pt x="126767" y="205508"/>
                  </a:lnTo>
                  <a:lnTo>
                    <a:pt x="125650" y="201041"/>
                  </a:lnTo>
                  <a:lnTo>
                    <a:pt x="124533" y="195456"/>
                  </a:lnTo>
                  <a:lnTo>
                    <a:pt x="125650" y="188196"/>
                  </a:lnTo>
                  <a:lnTo>
                    <a:pt x="129001" y="179261"/>
                  </a:lnTo>
                  <a:lnTo>
                    <a:pt x="204391" y="18428"/>
                  </a:lnTo>
                  <a:lnTo>
                    <a:pt x="205508" y="13961"/>
                  </a:lnTo>
                  <a:lnTo>
                    <a:pt x="204950" y="10052"/>
                  </a:lnTo>
                  <a:lnTo>
                    <a:pt x="202716" y="6701"/>
                  </a:lnTo>
                  <a:lnTo>
                    <a:pt x="200482" y="2233"/>
                  </a:lnTo>
                  <a:lnTo>
                    <a:pt x="1965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586" y="6996805"/>
            <a:ext cx="166780" cy="176854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586" y="1833438"/>
            <a:ext cx="192119" cy="1506111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16739156" y="7673637"/>
            <a:ext cx="1882139" cy="1879600"/>
            <a:chOff x="16739156" y="7673637"/>
            <a:chExt cx="1882139" cy="1879600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05771" y="7737984"/>
              <a:ext cx="1748637" cy="174863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6739156" y="7673637"/>
              <a:ext cx="1882139" cy="1879600"/>
            </a:xfrm>
            <a:custGeom>
              <a:avLst/>
              <a:gdLst/>
              <a:ahLst/>
              <a:cxnLst/>
              <a:rect l="l" t="t" r="r" b="b"/>
              <a:pathLst>
                <a:path w="1882140" h="1879600">
                  <a:moveTo>
                    <a:pt x="940933" y="0"/>
                  </a:moveTo>
                  <a:lnTo>
                    <a:pt x="892513" y="0"/>
                  </a:lnTo>
                  <a:lnTo>
                    <a:pt x="844728" y="12700"/>
                  </a:lnTo>
                  <a:lnTo>
                    <a:pt x="797638" y="12700"/>
                  </a:lnTo>
                  <a:lnTo>
                    <a:pt x="705779" y="38100"/>
                  </a:lnTo>
                  <a:lnTo>
                    <a:pt x="574679" y="76200"/>
                  </a:lnTo>
                  <a:lnTo>
                    <a:pt x="533000" y="101600"/>
                  </a:lnTo>
                  <a:lnTo>
                    <a:pt x="492428" y="114300"/>
                  </a:lnTo>
                  <a:lnTo>
                    <a:pt x="453025" y="139700"/>
                  </a:lnTo>
                  <a:lnTo>
                    <a:pt x="414848" y="165100"/>
                  </a:lnTo>
                  <a:lnTo>
                    <a:pt x="377958" y="190500"/>
                  </a:lnTo>
                  <a:lnTo>
                    <a:pt x="342412" y="215900"/>
                  </a:lnTo>
                  <a:lnTo>
                    <a:pt x="308271" y="254000"/>
                  </a:lnTo>
                  <a:lnTo>
                    <a:pt x="275593" y="279400"/>
                  </a:lnTo>
                  <a:lnTo>
                    <a:pt x="244437" y="317500"/>
                  </a:lnTo>
                  <a:lnTo>
                    <a:pt x="214863" y="342900"/>
                  </a:lnTo>
                  <a:lnTo>
                    <a:pt x="186930" y="381000"/>
                  </a:lnTo>
                  <a:lnTo>
                    <a:pt x="160696" y="419100"/>
                  </a:lnTo>
                  <a:lnTo>
                    <a:pt x="136222" y="457200"/>
                  </a:lnTo>
                  <a:lnTo>
                    <a:pt x="113565" y="495300"/>
                  </a:lnTo>
                  <a:lnTo>
                    <a:pt x="92786" y="533400"/>
                  </a:lnTo>
                  <a:lnTo>
                    <a:pt x="73943" y="584200"/>
                  </a:lnTo>
                  <a:lnTo>
                    <a:pt x="57095" y="622300"/>
                  </a:lnTo>
                  <a:lnTo>
                    <a:pt x="42302" y="660400"/>
                  </a:lnTo>
                  <a:lnTo>
                    <a:pt x="29623" y="711200"/>
                  </a:lnTo>
                  <a:lnTo>
                    <a:pt x="19116" y="749300"/>
                  </a:lnTo>
                  <a:lnTo>
                    <a:pt x="10841" y="800100"/>
                  </a:lnTo>
                  <a:lnTo>
                    <a:pt x="4857" y="850900"/>
                  </a:lnTo>
                  <a:lnTo>
                    <a:pt x="1224" y="901700"/>
                  </a:lnTo>
                  <a:lnTo>
                    <a:pt x="0" y="939800"/>
                  </a:lnTo>
                  <a:lnTo>
                    <a:pt x="1224" y="990600"/>
                  </a:lnTo>
                  <a:lnTo>
                    <a:pt x="4857" y="1041400"/>
                  </a:lnTo>
                  <a:lnTo>
                    <a:pt x="10841" y="1092200"/>
                  </a:lnTo>
                  <a:lnTo>
                    <a:pt x="19116" y="1130300"/>
                  </a:lnTo>
                  <a:lnTo>
                    <a:pt x="29623" y="1181100"/>
                  </a:lnTo>
                  <a:lnTo>
                    <a:pt x="42302" y="1219200"/>
                  </a:lnTo>
                  <a:lnTo>
                    <a:pt x="57095" y="1270000"/>
                  </a:lnTo>
                  <a:lnTo>
                    <a:pt x="73943" y="1308100"/>
                  </a:lnTo>
                  <a:lnTo>
                    <a:pt x="92786" y="1358900"/>
                  </a:lnTo>
                  <a:lnTo>
                    <a:pt x="113565" y="1397000"/>
                  </a:lnTo>
                  <a:lnTo>
                    <a:pt x="136222" y="1435100"/>
                  </a:lnTo>
                  <a:lnTo>
                    <a:pt x="160696" y="1473200"/>
                  </a:lnTo>
                  <a:lnTo>
                    <a:pt x="186930" y="1511300"/>
                  </a:lnTo>
                  <a:lnTo>
                    <a:pt x="214863" y="1549400"/>
                  </a:lnTo>
                  <a:lnTo>
                    <a:pt x="244437" y="1574800"/>
                  </a:lnTo>
                  <a:lnTo>
                    <a:pt x="275593" y="1612900"/>
                  </a:lnTo>
                  <a:lnTo>
                    <a:pt x="308271" y="1638300"/>
                  </a:lnTo>
                  <a:lnTo>
                    <a:pt x="342412" y="1676400"/>
                  </a:lnTo>
                  <a:lnTo>
                    <a:pt x="377958" y="1701800"/>
                  </a:lnTo>
                  <a:lnTo>
                    <a:pt x="414848" y="1727200"/>
                  </a:lnTo>
                  <a:lnTo>
                    <a:pt x="453025" y="1752600"/>
                  </a:lnTo>
                  <a:lnTo>
                    <a:pt x="492428" y="1778000"/>
                  </a:lnTo>
                  <a:lnTo>
                    <a:pt x="533000" y="1790700"/>
                  </a:lnTo>
                  <a:lnTo>
                    <a:pt x="574679" y="1816100"/>
                  </a:lnTo>
                  <a:lnTo>
                    <a:pt x="661128" y="1841500"/>
                  </a:lnTo>
                  <a:lnTo>
                    <a:pt x="797638" y="1879600"/>
                  </a:lnTo>
                  <a:lnTo>
                    <a:pt x="940933" y="1879600"/>
                  </a:lnTo>
                  <a:lnTo>
                    <a:pt x="940933" y="1752600"/>
                  </a:lnTo>
                  <a:lnTo>
                    <a:pt x="846738" y="1752600"/>
                  </a:lnTo>
                  <a:lnTo>
                    <a:pt x="711618" y="1714500"/>
                  </a:lnTo>
                  <a:lnTo>
                    <a:pt x="626538" y="1689100"/>
                  </a:lnTo>
                  <a:lnTo>
                    <a:pt x="585725" y="1676400"/>
                  </a:lnTo>
                  <a:lnTo>
                    <a:pt x="546165" y="1651000"/>
                  </a:lnTo>
                  <a:lnTo>
                    <a:pt x="507933" y="1625600"/>
                  </a:lnTo>
                  <a:lnTo>
                    <a:pt x="471104" y="1600200"/>
                  </a:lnTo>
                  <a:lnTo>
                    <a:pt x="435755" y="1574800"/>
                  </a:lnTo>
                  <a:lnTo>
                    <a:pt x="401962" y="1549400"/>
                  </a:lnTo>
                  <a:lnTo>
                    <a:pt x="369800" y="1511300"/>
                  </a:lnTo>
                  <a:lnTo>
                    <a:pt x="339345" y="1485900"/>
                  </a:lnTo>
                  <a:lnTo>
                    <a:pt x="310673" y="1447800"/>
                  </a:lnTo>
                  <a:lnTo>
                    <a:pt x="283859" y="1409700"/>
                  </a:lnTo>
                  <a:lnTo>
                    <a:pt x="258979" y="1384300"/>
                  </a:lnTo>
                  <a:lnTo>
                    <a:pt x="236109" y="1333500"/>
                  </a:lnTo>
                  <a:lnTo>
                    <a:pt x="215325" y="1295400"/>
                  </a:lnTo>
                  <a:lnTo>
                    <a:pt x="196702" y="1257300"/>
                  </a:lnTo>
                  <a:lnTo>
                    <a:pt x="180317" y="1219200"/>
                  </a:lnTo>
                  <a:lnTo>
                    <a:pt x="166245" y="1168400"/>
                  </a:lnTo>
                  <a:lnTo>
                    <a:pt x="154561" y="1130300"/>
                  </a:lnTo>
                  <a:lnTo>
                    <a:pt x="145342" y="1079500"/>
                  </a:lnTo>
                  <a:lnTo>
                    <a:pt x="138663" y="1041400"/>
                  </a:lnTo>
                  <a:lnTo>
                    <a:pt x="134600" y="990600"/>
                  </a:lnTo>
                  <a:lnTo>
                    <a:pt x="133229" y="939800"/>
                  </a:lnTo>
                  <a:lnTo>
                    <a:pt x="134600" y="901700"/>
                  </a:lnTo>
                  <a:lnTo>
                    <a:pt x="138663" y="850900"/>
                  </a:lnTo>
                  <a:lnTo>
                    <a:pt x="145342" y="800100"/>
                  </a:lnTo>
                  <a:lnTo>
                    <a:pt x="154561" y="762000"/>
                  </a:lnTo>
                  <a:lnTo>
                    <a:pt x="166245" y="711200"/>
                  </a:lnTo>
                  <a:lnTo>
                    <a:pt x="180317" y="673100"/>
                  </a:lnTo>
                  <a:lnTo>
                    <a:pt x="196702" y="635000"/>
                  </a:lnTo>
                  <a:lnTo>
                    <a:pt x="215325" y="584200"/>
                  </a:lnTo>
                  <a:lnTo>
                    <a:pt x="236109" y="546100"/>
                  </a:lnTo>
                  <a:lnTo>
                    <a:pt x="258979" y="508000"/>
                  </a:lnTo>
                  <a:lnTo>
                    <a:pt x="283859" y="469900"/>
                  </a:lnTo>
                  <a:lnTo>
                    <a:pt x="310673" y="444500"/>
                  </a:lnTo>
                  <a:lnTo>
                    <a:pt x="339345" y="406400"/>
                  </a:lnTo>
                  <a:lnTo>
                    <a:pt x="369800" y="368300"/>
                  </a:lnTo>
                  <a:lnTo>
                    <a:pt x="401962" y="342900"/>
                  </a:lnTo>
                  <a:lnTo>
                    <a:pt x="435755" y="317500"/>
                  </a:lnTo>
                  <a:lnTo>
                    <a:pt x="471104" y="292100"/>
                  </a:lnTo>
                  <a:lnTo>
                    <a:pt x="507933" y="266700"/>
                  </a:lnTo>
                  <a:lnTo>
                    <a:pt x="546165" y="241300"/>
                  </a:lnTo>
                  <a:lnTo>
                    <a:pt x="585725" y="215900"/>
                  </a:lnTo>
                  <a:lnTo>
                    <a:pt x="668528" y="190500"/>
                  </a:lnTo>
                  <a:lnTo>
                    <a:pt x="711618" y="165100"/>
                  </a:lnTo>
                  <a:lnTo>
                    <a:pt x="755734" y="152400"/>
                  </a:lnTo>
                  <a:lnTo>
                    <a:pt x="800799" y="152400"/>
                  </a:lnTo>
                  <a:lnTo>
                    <a:pt x="846738" y="139700"/>
                  </a:lnTo>
                  <a:lnTo>
                    <a:pt x="940933" y="139700"/>
                  </a:lnTo>
                  <a:lnTo>
                    <a:pt x="940933" y="0"/>
                  </a:lnTo>
                  <a:close/>
                </a:path>
                <a:path w="1882140" h="1879600">
                  <a:moveTo>
                    <a:pt x="989354" y="0"/>
                  </a:moveTo>
                  <a:lnTo>
                    <a:pt x="940933" y="0"/>
                  </a:lnTo>
                  <a:lnTo>
                    <a:pt x="940933" y="139700"/>
                  </a:lnTo>
                  <a:lnTo>
                    <a:pt x="1035129" y="139700"/>
                  </a:lnTo>
                  <a:lnTo>
                    <a:pt x="1081067" y="152400"/>
                  </a:lnTo>
                  <a:lnTo>
                    <a:pt x="1126132" y="152400"/>
                  </a:lnTo>
                  <a:lnTo>
                    <a:pt x="1170248" y="165100"/>
                  </a:lnTo>
                  <a:lnTo>
                    <a:pt x="1213339" y="190500"/>
                  </a:lnTo>
                  <a:lnTo>
                    <a:pt x="1296141" y="215900"/>
                  </a:lnTo>
                  <a:lnTo>
                    <a:pt x="1335702" y="241300"/>
                  </a:lnTo>
                  <a:lnTo>
                    <a:pt x="1373934" y="266700"/>
                  </a:lnTo>
                  <a:lnTo>
                    <a:pt x="1410762" y="292100"/>
                  </a:lnTo>
                  <a:lnTo>
                    <a:pt x="1446111" y="317500"/>
                  </a:lnTo>
                  <a:lnTo>
                    <a:pt x="1479904" y="342900"/>
                  </a:lnTo>
                  <a:lnTo>
                    <a:pt x="1512066" y="368300"/>
                  </a:lnTo>
                  <a:lnTo>
                    <a:pt x="1542521" y="406400"/>
                  </a:lnTo>
                  <a:lnTo>
                    <a:pt x="1571194" y="444500"/>
                  </a:lnTo>
                  <a:lnTo>
                    <a:pt x="1598008" y="469900"/>
                  </a:lnTo>
                  <a:lnTo>
                    <a:pt x="1622888" y="508000"/>
                  </a:lnTo>
                  <a:lnTo>
                    <a:pt x="1645757" y="546100"/>
                  </a:lnTo>
                  <a:lnTo>
                    <a:pt x="1666541" y="584200"/>
                  </a:lnTo>
                  <a:lnTo>
                    <a:pt x="1685164" y="635000"/>
                  </a:lnTo>
                  <a:lnTo>
                    <a:pt x="1701549" y="673100"/>
                  </a:lnTo>
                  <a:lnTo>
                    <a:pt x="1715622" y="711200"/>
                  </a:lnTo>
                  <a:lnTo>
                    <a:pt x="1727305" y="762000"/>
                  </a:lnTo>
                  <a:lnTo>
                    <a:pt x="1736524" y="800100"/>
                  </a:lnTo>
                  <a:lnTo>
                    <a:pt x="1743203" y="850900"/>
                  </a:lnTo>
                  <a:lnTo>
                    <a:pt x="1747266" y="901700"/>
                  </a:lnTo>
                  <a:lnTo>
                    <a:pt x="1748637" y="939800"/>
                  </a:lnTo>
                  <a:lnTo>
                    <a:pt x="1747266" y="990600"/>
                  </a:lnTo>
                  <a:lnTo>
                    <a:pt x="1743203" y="1041400"/>
                  </a:lnTo>
                  <a:lnTo>
                    <a:pt x="1736524" y="1079500"/>
                  </a:lnTo>
                  <a:lnTo>
                    <a:pt x="1727305" y="1130300"/>
                  </a:lnTo>
                  <a:lnTo>
                    <a:pt x="1715622" y="1168400"/>
                  </a:lnTo>
                  <a:lnTo>
                    <a:pt x="1701549" y="1219200"/>
                  </a:lnTo>
                  <a:lnTo>
                    <a:pt x="1685164" y="1257300"/>
                  </a:lnTo>
                  <a:lnTo>
                    <a:pt x="1666541" y="1295400"/>
                  </a:lnTo>
                  <a:lnTo>
                    <a:pt x="1645757" y="1333500"/>
                  </a:lnTo>
                  <a:lnTo>
                    <a:pt x="1622888" y="1384300"/>
                  </a:lnTo>
                  <a:lnTo>
                    <a:pt x="1598008" y="1409700"/>
                  </a:lnTo>
                  <a:lnTo>
                    <a:pt x="1571194" y="1447800"/>
                  </a:lnTo>
                  <a:lnTo>
                    <a:pt x="1542521" y="1485900"/>
                  </a:lnTo>
                  <a:lnTo>
                    <a:pt x="1512066" y="1511300"/>
                  </a:lnTo>
                  <a:lnTo>
                    <a:pt x="1479904" y="1549400"/>
                  </a:lnTo>
                  <a:lnTo>
                    <a:pt x="1446111" y="1574800"/>
                  </a:lnTo>
                  <a:lnTo>
                    <a:pt x="1410762" y="1600200"/>
                  </a:lnTo>
                  <a:lnTo>
                    <a:pt x="1373934" y="1625600"/>
                  </a:lnTo>
                  <a:lnTo>
                    <a:pt x="1335702" y="1651000"/>
                  </a:lnTo>
                  <a:lnTo>
                    <a:pt x="1296141" y="1676400"/>
                  </a:lnTo>
                  <a:lnTo>
                    <a:pt x="1255328" y="1689100"/>
                  </a:lnTo>
                  <a:lnTo>
                    <a:pt x="1170248" y="1714500"/>
                  </a:lnTo>
                  <a:lnTo>
                    <a:pt x="1035129" y="1752600"/>
                  </a:lnTo>
                  <a:lnTo>
                    <a:pt x="940933" y="1752600"/>
                  </a:lnTo>
                  <a:lnTo>
                    <a:pt x="940933" y="1879600"/>
                  </a:lnTo>
                  <a:lnTo>
                    <a:pt x="1084228" y="1879600"/>
                  </a:lnTo>
                  <a:lnTo>
                    <a:pt x="1220738" y="1841500"/>
                  </a:lnTo>
                  <a:lnTo>
                    <a:pt x="1307187" y="1816100"/>
                  </a:lnTo>
                  <a:lnTo>
                    <a:pt x="1348867" y="1790700"/>
                  </a:lnTo>
                  <a:lnTo>
                    <a:pt x="1389438" y="1778000"/>
                  </a:lnTo>
                  <a:lnTo>
                    <a:pt x="1428842" y="1752600"/>
                  </a:lnTo>
                  <a:lnTo>
                    <a:pt x="1467018" y="1727200"/>
                  </a:lnTo>
                  <a:lnTo>
                    <a:pt x="1503909" y="1701800"/>
                  </a:lnTo>
                  <a:lnTo>
                    <a:pt x="1539454" y="1676400"/>
                  </a:lnTo>
                  <a:lnTo>
                    <a:pt x="1573596" y="1638300"/>
                  </a:lnTo>
                  <a:lnTo>
                    <a:pt x="1606274" y="1612900"/>
                  </a:lnTo>
                  <a:lnTo>
                    <a:pt x="1637429" y="1574800"/>
                  </a:lnTo>
                  <a:lnTo>
                    <a:pt x="1667003" y="1549400"/>
                  </a:lnTo>
                  <a:lnTo>
                    <a:pt x="1694937" y="1511300"/>
                  </a:lnTo>
                  <a:lnTo>
                    <a:pt x="1721170" y="1473200"/>
                  </a:lnTo>
                  <a:lnTo>
                    <a:pt x="1745645" y="1435100"/>
                  </a:lnTo>
                  <a:lnTo>
                    <a:pt x="1768301" y="1397000"/>
                  </a:lnTo>
                  <a:lnTo>
                    <a:pt x="1789081" y="1358900"/>
                  </a:lnTo>
                  <a:lnTo>
                    <a:pt x="1807924" y="1308100"/>
                  </a:lnTo>
                  <a:lnTo>
                    <a:pt x="1824771" y="1270000"/>
                  </a:lnTo>
                  <a:lnTo>
                    <a:pt x="1839564" y="1219200"/>
                  </a:lnTo>
                  <a:lnTo>
                    <a:pt x="1852244" y="1181100"/>
                  </a:lnTo>
                  <a:lnTo>
                    <a:pt x="1862751" y="1130300"/>
                  </a:lnTo>
                  <a:lnTo>
                    <a:pt x="1871025" y="1092200"/>
                  </a:lnTo>
                  <a:lnTo>
                    <a:pt x="1877009" y="1041400"/>
                  </a:lnTo>
                  <a:lnTo>
                    <a:pt x="1880643" y="990600"/>
                  </a:lnTo>
                  <a:lnTo>
                    <a:pt x="1881867" y="939800"/>
                  </a:lnTo>
                  <a:lnTo>
                    <a:pt x="1880643" y="901700"/>
                  </a:lnTo>
                  <a:lnTo>
                    <a:pt x="1877009" y="850900"/>
                  </a:lnTo>
                  <a:lnTo>
                    <a:pt x="1871025" y="800100"/>
                  </a:lnTo>
                  <a:lnTo>
                    <a:pt x="1862751" y="749300"/>
                  </a:lnTo>
                  <a:lnTo>
                    <a:pt x="1852244" y="711200"/>
                  </a:lnTo>
                  <a:lnTo>
                    <a:pt x="1839564" y="660400"/>
                  </a:lnTo>
                  <a:lnTo>
                    <a:pt x="1824771" y="622300"/>
                  </a:lnTo>
                  <a:lnTo>
                    <a:pt x="1807924" y="584200"/>
                  </a:lnTo>
                  <a:lnTo>
                    <a:pt x="1789081" y="533400"/>
                  </a:lnTo>
                  <a:lnTo>
                    <a:pt x="1768301" y="495300"/>
                  </a:lnTo>
                  <a:lnTo>
                    <a:pt x="1745645" y="457200"/>
                  </a:lnTo>
                  <a:lnTo>
                    <a:pt x="1721170" y="419100"/>
                  </a:lnTo>
                  <a:lnTo>
                    <a:pt x="1694937" y="381000"/>
                  </a:lnTo>
                  <a:lnTo>
                    <a:pt x="1667003" y="342900"/>
                  </a:lnTo>
                  <a:lnTo>
                    <a:pt x="1637429" y="317500"/>
                  </a:lnTo>
                  <a:lnTo>
                    <a:pt x="1606274" y="279400"/>
                  </a:lnTo>
                  <a:lnTo>
                    <a:pt x="1573596" y="254000"/>
                  </a:lnTo>
                  <a:lnTo>
                    <a:pt x="1539454" y="215900"/>
                  </a:lnTo>
                  <a:lnTo>
                    <a:pt x="1503909" y="190500"/>
                  </a:lnTo>
                  <a:lnTo>
                    <a:pt x="1467018" y="165100"/>
                  </a:lnTo>
                  <a:lnTo>
                    <a:pt x="1428842" y="139700"/>
                  </a:lnTo>
                  <a:lnTo>
                    <a:pt x="1389438" y="114300"/>
                  </a:lnTo>
                  <a:lnTo>
                    <a:pt x="1348867" y="101600"/>
                  </a:lnTo>
                  <a:lnTo>
                    <a:pt x="1307187" y="76200"/>
                  </a:lnTo>
                  <a:lnTo>
                    <a:pt x="1176087" y="38100"/>
                  </a:lnTo>
                  <a:lnTo>
                    <a:pt x="1084228" y="12700"/>
                  </a:lnTo>
                  <a:lnTo>
                    <a:pt x="1037138" y="12700"/>
                  </a:lnTo>
                  <a:lnTo>
                    <a:pt x="989354" y="0"/>
                  </a:lnTo>
                  <a:close/>
                </a:path>
              </a:pathLst>
            </a:custGeom>
            <a:solidFill>
              <a:srgbClr val="C1B3A3">
                <a:alpha val="26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5232" y="10465651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0" y="11308550"/>
                  </a:lnTo>
                  <a:lnTo>
                    <a:pt x="5232" y="11308550"/>
                  </a:lnTo>
                  <a:lnTo>
                    <a:pt x="5232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12270" y="1412061"/>
              <a:ext cx="16491956" cy="343177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60399" y="5266855"/>
              <a:ext cx="7171243" cy="30390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11158" y="1458385"/>
              <a:ext cx="500380" cy="390525"/>
            </a:xfrm>
            <a:custGeom>
              <a:avLst/>
              <a:gdLst/>
              <a:ahLst/>
              <a:cxnLst/>
              <a:rect l="l" t="t" r="r" b="b"/>
              <a:pathLst>
                <a:path w="500380" h="390525">
                  <a:moveTo>
                    <a:pt x="491433" y="0"/>
                  </a:moveTo>
                  <a:lnTo>
                    <a:pt x="452342" y="0"/>
                  </a:lnTo>
                  <a:lnTo>
                    <a:pt x="446199" y="1116"/>
                  </a:lnTo>
                  <a:lnTo>
                    <a:pt x="299886" y="227846"/>
                  </a:lnTo>
                  <a:lnTo>
                    <a:pt x="296535" y="236781"/>
                  </a:lnTo>
                  <a:lnTo>
                    <a:pt x="296535" y="385328"/>
                  </a:lnTo>
                  <a:lnTo>
                    <a:pt x="301561" y="390354"/>
                  </a:lnTo>
                  <a:lnTo>
                    <a:pt x="477472" y="390354"/>
                  </a:lnTo>
                  <a:lnTo>
                    <a:pt x="482498" y="384770"/>
                  </a:lnTo>
                  <a:lnTo>
                    <a:pt x="482498" y="222820"/>
                  </a:lnTo>
                  <a:lnTo>
                    <a:pt x="480823" y="218352"/>
                  </a:lnTo>
                  <a:lnTo>
                    <a:pt x="477472" y="216119"/>
                  </a:lnTo>
                  <a:lnTo>
                    <a:pt x="475238" y="212768"/>
                  </a:lnTo>
                  <a:lnTo>
                    <a:pt x="470212" y="210534"/>
                  </a:lnTo>
                  <a:lnTo>
                    <a:pt x="462394" y="209417"/>
                  </a:lnTo>
                  <a:lnTo>
                    <a:pt x="433913" y="209417"/>
                  </a:lnTo>
                  <a:lnTo>
                    <a:pt x="426095" y="208300"/>
                  </a:lnTo>
                  <a:lnTo>
                    <a:pt x="421627" y="205508"/>
                  </a:lnTo>
                  <a:lnTo>
                    <a:pt x="420510" y="201041"/>
                  </a:lnTo>
                  <a:lnTo>
                    <a:pt x="419393" y="195456"/>
                  </a:lnTo>
                  <a:lnTo>
                    <a:pt x="421069" y="188196"/>
                  </a:lnTo>
                  <a:lnTo>
                    <a:pt x="425536" y="179261"/>
                  </a:lnTo>
                  <a:lnTo>
                    <a:pt x="499251" y="18428"/>
                  </a:lnTo>
                  <a:lnTo>
                    <a:pt x="500368" y="13961"/>
                  </a:lnTo>
                  <a:lnTo>
                    <a:pt x="499810" y="10052"/>
                  </a:lnTo>
                  <a:lnTo>
                    <a:pt x="497576" y="6701"/>
                  </a:lnTo>
                  <a:lnTo>
                    <a:pt x="495342" y="2233"/>
                  </a:lnTo>
                  <a:lnTo>
                    <a:pt x="491433" y="0"/>
                  </a:lnTo>
                  <a:close/>
                </a:path>
                <a:path w="500380" h="390525">
                  <a:moveTo>
                    <a:pt x="196573" y="0"/>
                  </a:moveTo>
                  <a:lnTo>
                    <a:pt x="156923" y="0"/>
                  </a:lnTo>
                  <a:lnTo>
                    <a:pt x="151339" y="1116"/>
                  </a:lnTo>
                  <a:lnTo>
                    <a:pt x="140170" y="5584"/>
                  </a:lnTo>
                  <a:lnTo>
                    <a:pt x="135144" y="9493"/>
                  </a:lnTo>
                  <a:lnTo>
                    <a:pt x="130676" y="15078"/>
                  </a:lnTo>
                  <a:lnTo>
                    <a:pt x="5026" y="227846"/>
                  </a:lnTo>
                  <a:lnTo>
                    <a:pt x="1675" y="232314"/>
                  </a:lnTo>
                  <a:lnTo>
                    <a:pt x="0" y="236781"/>
                  </a:lnTo>
                  <a:lnTo>
                    <a:pt x="0" y="385328"/>
                  </a:lnTo>
                  <a:lnTo>
                    <a:pt x="5026" y="390354"/>
                  </a:lnTo>
                  <a:lnTo>
                    <a:pt x="182612" y="390354"/>
                  </a:lnTo>
                  <a:lnTo>
                    <a:pt x="187638" y="384770"/>
                  </a:lnTo>
                  <a:lnTo>
                    <a:pt x="187638" y="222820"/>
                  </a:lnTo>
                  <a:lnTo>
                    <a:pt x="185962" y="218352"/>
                  </a:lnTo>
                  <a:lnTo>
                    <a:pt x="182612" y="216119"/>
                  </a:lnTo>
                  <a:lnTo>
                    <a:pt x="180378" y="212768"/>
                  </a:lnTo>
                  <a:lnTo>
                    <a:pt x="175352" y="210534"/>
                  </a:lnTo>
                  <a:lnTo>
                    <a:pt x="167534" y="209417"/>
                  </a:lnTo>
                  <a:lnTo>
                    <a:pt x="139053" y="209417"/>
                  </a:lnTo>
                  <a:lnTo>
                    <a:pt x="131235" y="208300"/>
                  </a:lnTo>
                  <a:lnTo>
                    <a:pt x="126767" y="205508"/>
                  </a:lnTo>
                  <a:lnTo>
                    <a:pt x="125650" y="201041"/>
                  </a:lnTo>
                  <a:lnTo>
                    <a:pt x="124533" y="195456"/>
                  </a:lnTo>
                  <a:lnTo>
                    <a:pt x="125650" y="188196"/>
                  </a:lnTo>
                  <a:lnTo>
                    <a:pt x="129001" y="179261"/>
                  </a:lnTo>
                  <a:lnTo>
                    <a:pt x="204391" y="18428"/>
                  </a:lnTo>
                  <a:lnTo>
                    <a:pt x="205508" y="13961"/>
                  </a:lnTo>
                  <a:lnTo>
                    <a:pt x="204950" y="10052"/>
                  </a:lnTo>
                  <a:lnTo>
                    <a:pt x="202716" y="6701"/>
                  </a:lnTo>
                  <a:lnTo>
                    <a:pt x="200482" y="2233"/>
                  </a:lnTo>
                  <a:lnTo>
                    <a:pt x="1965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098956" y="5654278"/>
              <a:ext cx="1748637" cy="174863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7032341" y="5589930"/>
              <a:ext cx="1882139" cy="1879600"/>
            </a:xfrm>
            <a:custGeom>
              <a:avLst/>
              <a:gdLst/>
              <a:ahLst/>
              <a:cxnLst/>
              <a:rect l="l" t="t" r="r" b="b"/>
              <a:pathLst>
                <a:path w="1882140" h="1879600">
                  <a:moveTo>
                    <a:pt x="940933" y="0"/>
                  </a:moveTo>
                  <a:lnTo>
                    <a:pt x="892513" y="0"/>
                  </a:lnTo>
                  <a:lnTo>
                    <a:pt x="844728" y="12700"/>
                  </a:lnTo>
                  <a:lnTo>
                    <a:pt x="797638" y="12700"/>
                  </a:lnTo>
                  <a:lnTo>
                    <a:pt x="705779" y="38100"/>
                  </a:lnTo>
                  <a:lnTo>
                    <a:pt x="574679" y="76200"/>
                  </a:lnTo>
                  <a:lnTo>
                    <a:pt x="533000" y="101600"/>
                  </a:lnTo>
                  <a:lnTo>
                    <a:pt x="492428" y="114300"/>
                  </a:lnTo>
                  <a:lnTo>
                    <a:pt x="453025" y="139700"/>
                  </a:lnTo>
                  <a:lnTo>
                    <a:pt x="414848" y="165100"/>
                  </a:lnTo>
                  <a:lnTo>
                    <a:pt x="377958" y="190500"/>
                  </a:lnTo>
                  <a:lnTo>
                    <a:pt x="342412" y="215900"/>
                  </a:lnTo>
                  <a:lnTo>
                    <a:pt x="308271" y="254000"/>
                  </a:lnTo>
                  <a:lnTo>
                    <a:pt x="275593" y="279400"/>
                  </a:lnTo>
                  <a:lnTo>
                    <a:pt x="244437" y="317500"/>
                  </a:lnTo>
                  <a:lnTo>
                    <a:pt x="214863" y="342900"/>
                  </a:lnTo>
                  <a:lnTo>
                    <a:pt x="186930" y="381000"/>
                  </a:lnTo>
                  <a:lnTo>
                    <a:pt x="160696" y="419100"/>
                  </a:lnTo>
                  <a:lnTo>
                    <a:pt x="136222" y="457200"/>
                  </a:lnTo>
                  <a:lnTo>
                    <a:pt x="113565" y="495300"/>
                  </a:lnTo>
                  <a:lnTo>
                    <a:pt x="92786" y="533400"/>
                  </a:lnTo>
                  <a:lnTo>
                    <a:pt x="73943" y="584200"/>
                  </a:lnTo>
                  <a:lnTo>
                    <a:pt x="57095" y="622300"/>
                  </a:lnTo>
                  <a:lnTo>
                    <a:pt x="42302" y="660400"/>
                  </a:lnTo>
                  <a:lnTo>
                    <a:pt x="29623" y="711200"/>
                  </a:lnTo>
                  <a:lnTo>
                    <a:pt x="19116" y="749300"/>
                  </a:lnTo>
                  <a:lnTo>
                    <a:pt x="10841" y="800100"/>
                  </a:lnTo>
                  <a:lnTo>
                    <a:pt x="4857" y="850900"/>
                  </a:lnTo>
                  <a:lnTo>
                    <a:pt x="1224" y="901700"/>
                  </a:lnTo>
                  <a:lnTo>
                    <a:pt x="0" y="939800"/>
                  </a:lnTo>
                  <a:lnTo>
                    <a:pt x="1224" y="990600"/>
                  </a:lnTo>
                  <a:lnTo>
                    <a:pt x="4857" y="1041400"/>
                  </a:lnTo>
                  <a:lnTo>
                    <a:pt x="10841" y="1092200"/>
                  </a:lnTo>
                  <a:lnTo>
                    <a:pt x="19116" y="1130300"/>
                  </a:lnTo>
                  <a:lnTo>
                    <a:pt x="29623" y="1181100"/>
                  </a:lnTo>
                  <a:lnTo>
                    <a:pt x="42302" y="1219200"/>
                  </a:lnTo>
                  <a:lnTo>
                    <a:pt x="57095" y="1270000"/>
                  </a:lnTo>
                  <a:lnTo>
                    <a:pt x="73943" y="1308100"/>
                  </a:lnTo>
                  <a:lnTo>
                    <a:pt x="92786" y="1358900"/>
                  </a:lnTo>
                  <a:lnTo>
                    <a:pt x="113565" y="1397000"/>
                  </a:lnTo>
                  <a:lnTo>
                    <a:pt x="136222" y="1435100"/>
                  </a:lnTo>
                  <a:lnTo>
                    <a:pt x="160696" y="1473200"/>
                  </a:lnTo>
                  <a:lnTo>
                    <a:pt x="186930" y="1511300"/>
                  </a:lnTo>
                  <a:lnTo>
                    <a:pt x="214863" y="1549400"/>
                  </a:lnTo>
                  <a:lnTo>
                    <a:pt x="244437" y="1574800"/>
                  </a:lnTo>
                  <a:lnTo>
                    <a:pt x="275593" y="1612900"/>
                  </a:lnTo>
                  <a:lnTo>
                    <a:pt x="308271" y="1638300"/>
                  </a:lnTo>
                  <a:lnTo>
                    <a:pt x="342412" y="1676400"/>
                  </a:lnTo>
                  <a:lnTo>
                    <a:pt x="377958" y="1701800"/>
                  </a:lnTo>
                  <a:lnTo>
                    <a:pt x="414848" y="1727200"/>
                  </a:lnTo>
                  <a:lnTo>
                    <a:pt x="453025" y="1752600"/>
                  </a:lnTo>
                  <a:lnTo>
                    <a:pt x="492428" y="1778000"/>
                  </a:lnTo>
                  <a:lnTo>
                    <a:pt x="533000" y="1790700"/>
                  </a:lnTo>
                  <a:lnTo>
                    <a:pt x="574679" y="1816100"/>
                  </a:lnTo>
                  <a:lnTo>
                    <a:pt x="661128" y="1841500"/>
                  </a:lnTo>
                  <a:lnTo>
                    <a:pt x="797638" y="1879600"/>
                  </a:lnTo>
                  <a:lnTo>
                    <a:pt x="940933" y="1879600"/>
                  </a:lnTo>
                  <a:lnTo>
                    <a:pt x="940933" y="1752600"/>
                  </a:lnTo>
                  <a:lnTo>
                    <a:pt x="846738" y="1752600"/>
                  </a:lnTo>
                  <a:lnTo>
                    <a:pt x="711618" y="1714500"/>
                  </a:lnTo>
                  <a:lnTo>
                    <a:pt x="626538" y="1689100"/>
                  </a:lnTo>
                  <a:lnTo>
                    <a:pt x="585725" y="1676400"/>
                  </a:lnTo>
                  <a:lnTo>
                    <a:pt x="546165" y="1651000"/>
                  </a:lnTo>
                  <a:lnTo>
                    <a:pt x="507933" y="1625600"/>
                  </a:lnTo>
                  <a:lnTo>
                    <a:pt x="471104" y="1600200"/>
                  </a:lnTo>
                  <a:lnTo>
                    <a:pt x="435755" y="1574800"/>
                  </a:lnTo>
                  <a:lnTo>
                    <a:pt x="401962" y="1549400"/>
                  </a:lnTo>
                  <a:lnTo>
                    <a:pt x="369800" y="1511300"/>
                  </a:lnTo>
                  <a:lnTo>
                    <a:pt x="339345" y="1485900"/>
                  </a:lnTo>
                  <a:lnTo>
                    <a:pt x="310673" y="1447800"/>
                  </a:lnTo>
                  <a:lnTo>
                    <a:pt x="283859" y="1409700"/>
                  </a:lnTo>
                  <a:lnTo>
                    <a:pt x="258979" y="1384300"/>
                  </a:lnTo>
                  <a:lnTo>
                    <a:pt x="236109" y="1333500"/>
                  </a:lnTo>
                  <a:lnTo>
                    <a:pt x="215325" y="1295400"/>
                  </a:lnTo>
                  <a:lnTo>
                    <a:pt x="196702" y="1257300"/>
                  </a:lnTo>
                  <a:lnTo>
                    <a:pt x="180317" y="1219200"/>
                  </a:lnTo>
                  <a:lnTo>
                    <a:pt x="166245" y="1168400"/>
                  </a:lnTo>
                  <a:lnTo>
                    <a:pt x="154561" y="1130300"/>
                  </a:lnTo>
                  <a:lnTo>
                    <a:pt x="145342" y="1079500"/>
                  </a:lnTo>
                  <a:lnTo>
                    <a:pt x="138663" y="1041400"/>
                  </a:lnTo>
                  <a:lnTo>
                    <a:pt x="134600" y="990600"/>
                  </a:lnTo>
                  <a:lnTo>
                    <a:pt x="133229" y="939800"/>
                  </a:lnTo>
                  <a:lnTo>
                    <a:pt x="134600" y="901700"/>
                  </a:lnTo>
                  <a:lnTo>
                    <a:pt x="138663" y="850900"/>
                  </a:lnTo>
                  <a:lnTo>
                    <a:pt x="145342" y="800100"/>
                  </a:lnTo>
                  <a:lnTo>
                    <a:pt x="154561" y="762000"/>
                  </a:lnTo>
                  <a:lnTo>
                    <a:pt x="166245" y="711200"/>
                  </a:lnTo>
                  <a:lnTo>
                    <a:pt x="180317" y="673100"/>
                  </a:lnTo>
                  <a:lnTo>
                    <a:pt x="196702" y="635000"/>
                  </a:lnTo>
                  <a:lnTo>
                    <a:pt x="215325" y="584200"/>
                  </a:lnTo>
                  <a:lnTo>
                    <a:pt x="236109" y="546100"/>
                  </a:lnTo>
                  <a:lnTo>
                    <a:pt x="258979" y="508000"/>
                  </a:lnTo>
                  <a:lnTo>
                    <a:pt x="283859" y="469900"/>
                  </a:lnTo>
                  <a:lnTo>
                    <a:pt x="310673" y="444500"/>
                  </a:lnTo>
                  <a:lnTo>
                    <a:pt x="339345" y="406400"/>
                  </a:lnTo>
                  <a:lnTo>
                    <a:pt x="369800" y="368300"/>
                  </a:lnTo>
                  <a:lnTo>
                    <a:pt x="401962" y="342900"/>
                  </a:lnTo>
                  <a:lnTo>
                    <a:pt x="435755" y="317500"/>
                  </a:lnTo>
                  <a:lnTo>
                    <a:pt x="471104" y="292100"/>
                  </a:lnTo>
                  <a:lnTo>
                    <a:pt x="507933" y="266700"/>
                  </a:lnTo>
                  <a:lnTo>
                    <a:pt x="546165" y="241300"/>
                  </a:lnTo>
                  <a:lnTo>
                    <a:pt x="585725" y="215900"/>
                  </a:lnTo>
                  <a:lnTo>
                    <a:pt x="668528" y="190500"/>
                  </a:lnTo>
                  <a:lnTo>
                    <a:pt x="711618" y="165100"/>
                  </a:lnTo>
                  <a:lnTo>
                    <a:pt x="755734" y="152400"/>
                  </a:lnTo>
                  <a:lnTo>
                    <a:pt x="800799" y="152400"/>
                  </a:lnTo>
                  <a:lnTo>
                    <a:pt x="846738" y="139700"/>
                  </a:lnTo>
                  <a:lnTo>
                    <a:pt x="940933" y="139700"/>
                  </a:lnTo>
                  <a:lnTo>
                    <a:pt x="940933" y="0"/>
                  </a:lnTo>
                  <a:close/>
                </a:path>
                <a:path w="1882140" h="1879600">
                  <a:moveTo>
                    <a:pt x="989354" y="0"/>
                  </a:moveTo>
                  <a:lnTo>
                    <a:pt x="940933" y="0"/>
                  </a:lnTo>
                  <a:lnTo>
                    <a:pt x="940933" y="139700"/>
                  </a:lnTo>
                  <a:lnTo>
                    <a:pt x="1035129" y="139700"/>
                  </a:lnTo>
                  <a:lnTo>
                    <a:pt x="1081067" y="152400"/>
                  </a:lnTo>
                  <a:lnTo>
                    <a:pt x="1126132" y="152400"/>
                  </a:lnTo>
                  <a:lnTo>
                    <a:pt x="1170248" y="165100"/>
                  </a:lnTo>
                  <a:lnTo>
                    <a:pt x="1213339" y="190500"/>
                  </a:lnTo>
                  <a:lnTo>
                    <a:pt x="1296141" y="215900"/>
                  </a:lnTo>
                  <a:lnTo>
                    <a:pt x="1335702" y="241300"/>
                  </a:lnTo>
                  <a:lnTo>
                    <a:pt x="1373934" y="266700"/>
                  </a:lnTo>
                  <a:lnTo>
                    <a:pt x="1410762" y="292100"/>
                  </a:lnTo>
                  <a:lnTo>
                    <a:pt x="1446111" y="317500"/>
                  </a:lnTo>
                  <a:lnTo>
                    <a:pt x="1479904" y="342900"/>
                  </a:lnTo>
                  <a:lnTo>
                    <a:pt x="1512066" y="368300"/>
                  </a:lnTo>
                  <a:lnTo>
                    <a:pt x="1542521" y="406400"/>
                  </a:lnTo>
                  <a:lnTo>
                    <a:pt x="1571194" y="444500"/>
                  </a:lnTo>
                  <a:lnTo>
                    <a:pt x="1598008" y="469900"/>
                  </a:lnTo>
                  <a:lnTo>
                    <a:pt x="1622888" y="508000"/>
                  </a:lnTo>
                  <a:lnTo>
                    <a:pt x="1645757" y="546100"/>
                  </a:lnTo>
                  <a:lnTo>
                    <a:pt x="1666541" y="584200"/>
                  </a:lnTo>
                  <a:lnTo>
                    <a:pt x="1685164" y="635000"/>
                  </a:lnTo>
                  <a:lnTo>
                    <a:pt x="1701549" y="673100"/>
                  </a:lnTo>
                  <a:lnTo>
                    <a:pt x="1715622" y="711200"/>
                  </a:lnTo>
                  <a:lnTo>
                    <a:pt x="1727305" y="762000"/>
                  </a:lnTo>
                  <a:lnTo>
                    <a:pt x="1736524" y="800100"/>
                  </a:lnTo>
                  <a:lnTo>
                    <a:pt x="1743203" y="850900"/>
                  </a:lnTo>
                  <a:lnTo>
                    <a:pt x="1747266" y="901700"/>
                  </a:lnTo>
                  <a:lnTo>
                    <a:pt x="1748637" y="939800"/>
                  </a:lnTo>
                  <a:lnTo>
                    <a:pt x="1747266" y="990600"/>
                  </a:lnTo>
                  <a:lnTo>
                    <a:pt x="1743203" y="1041400"/>
                  </a:lnTo>
                  <a:lnTo>
                    <a:pt x="1736524" y="1079500"/>
                  </a:lnTo>
                  <a:lnTo>
                    <a:pt x="1727305" y="1130300"/>
                  </a:lnTo>
                  <a:lnTo>
                    <a:pt x="1715622" y="1168400"/>
                  </a:lnTo>
                  <a:lnTo>
                    <a:pt x="1701549" y="1219200"/>
                  </a:lnTo>
                  <a:lnTo>
                    <a:pt x="1685164" y="1257300"/>
                  </a:lnTo>
                  <a:lnTo>
                    <a:pt x="1666541" y="1295400"/>
                  </a:lnTo>
                  <a:lnTo>
                    <a:pt x="1645757" y="1333500"/>
                  </a:lnTo>
                  <a:lnTo>
                    <a:pt x="1622888" y="1384300"/>
                  </a:lnTo>
                  <a:lnTo>
                    <a:pt x="1598008" y="1409700"/>
                  </a:lnTo>
                  <a:lnTo>
                    <a:pt x="1571194" y="1447800"/>
                  </a:lnTo>
                  <a:lnTo>
                    <a:pt x="1542521" y="1485900"/>
                  </a:lnTo>
                  <a:lnTo>
                    <a:pt x="1512066" y="1511300"/>
                  </a:lnTo>
                  <a:lnTo>
                    <a:pt x="1479904" y="1549400"/>
                  </a:lnTo>
                  <a:lnTo>
                    <a:pt x="1446111" y="1574800"/>
                  </a:lnTo>
                  <a:lnTo>
                    <a:pt x="1410762" y="1600200"/>
                  </a:lnTo>
                  <a:lnTo>
                    <a:pt x="1373934" y="1625600"/>
                  </a:lnTo>
                  <a:lnTo>
                    <a:pt x="1335702" y="1651000"/>
                  </a:lnTo>
                  <a:lnTo>
                    <a:pt x="1296141" y="1676400"/>
                  </a:lnTo>
                  <a:lnTo>
                    <a:pt x="1255328" y="1689100"/>
                  </a:lnTo>
                  <a:lnTo>
                    <a:pt x="1170248" y="1714500"/>
                  </a:lnTo>
                  <a:lnTo>
                    <a:pt x="1035129" y="1752600"/>
                  </a:lnTo>
                  <a:lnTo>
                    <a:pt x="940933" y="1752600"/>
                  </a:lnTo>
                  <a:lnTo>
                    <a:pt x="940933" y="1879600"/>
                  </a:lnTo>
                  <a:lnTo>
                    <a:pt x="1084228" y="1879600"/>
                  </a:lnTo>
                  <a:lnTo>
                    <a:pt x="1220738" y="1841500"/>
                  </a:lnTo>
                  <a:lnTo>
                    <a:pt x="1307187" y="1816100"/>
                  </a:lnTo>
                  <a:lnTo>
                    <a:pt x="1348867" y="1790700"/>
                  </a:lnTo>
                  <a:lnTo>
                    <a:pt x="1389438" y="1778000"/>
                  </a:lnTo>
                  <a:lnTo>
                    <a:pt x="1428842" y="1752600"/>
                  </a:lnTo>
                  <a:lnTo>
                    <a:pt x="1467018" y="1727200"/>
                  </a:lnTo>
                  <a:lnTo>
                    <a:pt x="1503909" y="1701800"/>
                  </a:lnTo>
                  <a:lnTo>
                    <a:pt x="1539454" y="1676400"/>
                  </a:lnTo>
                  <a:lnTo>
                    <a:pt x="1573596" y="1638300"/>
                  </a:lnTo>
                  <a:lnTo>
                    <a:pt x="1606274" y="1612900"/>
                  </a:lnTo>
                  <a:lnTo>
                    <a:pt x="1637429" y="1574800"/>
                  </a:lnTo>
                  <a:lnTo>
                    <a:pt x="1667003" y="1549400"/>
                  </a:lnTo>
                  <a:lnTo>
                    <a:pt x="1694937" y="1511300"/>
                  </a:lnTo>
                  <a:lnTo>
                    <a:pt x="1721170" y="1473200"/>
                  </a:lnTo>
                  <a:lnTo>
                    <a:pt x="1745645" y="1435100"/>
                  </a:lnTo>
                  <a:lnTo>
                    <a:pt x="1768301" y="1397000"/>
                  </a:lnTo>
                  <a:lnTo>
                    <a:pt x="1789081" y="1358900"/>
                  </a:lnTo>
                  <a:lnTo>
                    <a:pt x="1807924" y="1308100"/>
                  </a:lnTo>
                  <a:lnTo>
                    <a:pt x="1824771" y="1270000"/>
                  </a:lnTo>
                  <a:lnTo>
                    <a:pt x="1839564" y="1219200"/>
                  </a:lnTo>
                  <a:lnTo>
                    <a:pt x="1852244" y="1181100"/>
                  </a:lnTo>
                  <a:lnTo>
                    <a:pt x="1862751" y="1130300"/>
                  </a:lnTo>
                  <a:lnTo>
                    <a:pt x="1871025" y="1092200"/>
                  </a:lnTo>
                  <a:lnTo>
                    <a:pt x="1877009" y="1041400"/>
                  </a:lnTo>
                  <a:lnTo>
                    <a:pt x="1880643" y="990600"/>
                  </a:lnTo>
                  <a:lnTo>
                    <a:pt x="1881867" y="939800"/>
                  </a:lnTo>
                  <a:lnTo>
                    <a:pt x="1880643" y="901700"/>
                  </a:lnTo>
                  <a:lnTo>
                    <a:pt x="1877009" y="850900"/>
                  </a:lnTo>
                  <a:lnTo>
                    <a:pt x="1871025" y="800100"/>
                  </a:lnTo>
                  <a:lnTo>
                    <a:pt x="1862751" y="749300"/>
                  </a:lnTo>
                  <a:lnTo>
                    <a:pt x="1852244" y="711200"/>
                  </a:lnTo>
                  <a:lnTo>
                    <a:pt x="1839564" y="660400"/>
                  </a:lnTo>
                  <a:lnTo>
                    <a:pt x="1824771" y="622300"/>
                  </a:lnTo>
                  <a:lnTo>
                    <a:pt x="1807924" y="584200"/>
                  </a:lnTo>
                  <a:lnTo>
                    <a:pt x="1789081" y="533400"/>
                  </a:lnTo>
                  <a:lnTo>
                    <a:pt x="1768301" y="495300"/>
                  </a:lnTo>
                  <a:lnTo>
                    <a:pt x="1745645" y="457200"/>
                  </a:lnTo>
                  <a:lnTo>
                    <a:pt x="1721170" y="419100"/>
                  </a:lnTo>
                  <a:lnTo>
                    <a:pt x="1694937" y="381000"/>
                  </a:lnTo>
                  <a:lnTo>
                    <a:pt x="1667003" y="342900"/>
                  </a:lnTo>
                  <a:lnTo>
                    <a:pt x="1637429" y="317500"/>
                  </a:lnTo>
                  <a:lnTo>
                    <a:pt x="1606274" y="279400"/>
                  </a:lnTo>
                  <a:lnTo>
                    <a:pt x="1573596" y="254000"/>
                  </a:lnTo>
                  <a:lnTo>
                    <a:pt x="1539454" y="215900"/>
                  </a:lnTo>
                  <a:lnTo>
                    <a:pt x="1503909" y="190500"/>
                  </a:lnTo>
                  <a:lnTo>
                    <a:pt x="1467018" y="165100"/>
                  </a:lnTo>
                  <a:lnTo>
                    <a:pt x="1428842" y="139700"/>
                  </a:lnTo>
                  <a:lnTo>
                    <a:pt x="1389438" y="114300"/>
                  </a:lnTo>
                  <a:lnTo>
                    <a:pt x="1348867" y="101600"/>
                  </a:lnTo>
                  <a:lnTo>
                    <a:pt x="1307187" y="76200"/>
                  </a:lnTo>
                  <a:lnTo>
                    <a:pt x="1176087" y="38100"/>
                  </a:lnTo>
                  <a:lnTo>
                    <a:pt x="1084228" y="12700"/>
                  </a:lnTo>
                  <a:lnTo>
                    <a:pt x="1037138" y="12700"/>
                  </a:lnTo>
                  <a:lnTo>
                    <a:pt x="989354" y="0"/>
                  </a:lnTo>
                  <a:close/>
                </a:path>
              </a:pathLst>
            </a:custGeom>
            <a:solidFill>
              <a:srgbClr val="C1B3A3">
                <a:alpha val="26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6685" y="4599650"/>
              <a:ext cx="13328612" cy="151953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76275" y="463316"/>
              <a:ext cx="2567305" cy="243840"/>
            </a:xfrm>
            <a:custGeom>
              <a:avLst/>
              <a:gdLst/>
              <a:ahLst/>
              <a:cxnLst/>
              <a:rect l="l" t="t" r="r" b="b"/>
              <a:pathLst>
                <a:path w="2567305" h="243840">
                  <a:moveTo>
                    <a:pt x="31831" y="3685"/>
                  </a:moveTo>
                  <a:lnTo>
                    <a:pt x="0" y="3685"/>
                  </a:lnTo>
                  <a:lnTo>
                    <a:pt x="0" y="238233"/>
                  </a:lnTo>
                  <a:lnTo>
                    <a:pt x="23119" y="238233"/>
                  </a:lnTo>
                  <a:lnTo>
                    <a:pt x="23119" y="35517"/>
                  </a:lnTo>
                  <a:lnTo>
                    <a:pt x="45745" y="35517"/>
                  </a:lnTo>
                  <a:lnTo>
                    <a:pt x="31831" y="3685"/>
                  </a:lnTo>
                  <a:close/>
                </a:path>
                <a:path w="2567305" h="243840">
                  <a:moveTo>
                    <a:pt x="161502" y="35517"/>
                  </a:moveTo>
                  <a:lnTo>
                    <a:pt x="137713" y="35517"/>
                  </a:lnTo>
                  <a:lnTo>
                    <a:pt x="137713" y="238233"/>
                  </a:lnTo>
                  <a:lnTo>
                    <a:pt x="161502" y="238233"/>
                  </a:lnTo>
                  <a:lnTo>
                    <a:pt x="161502" y="35517"/>
                  </a:lnTo>
                  <a:close/>
                </a:path>
                <a:path w="2567305" h="243840">
                  <a:moveTo>
                    <a:pt x="45745" y="35517"/>
                  </a:moveTo>
                  <a:lnTo>
                    <a:pt x="23119" y="35517"/>
                  </a:lnTo>
                  <a:lnTo>
                    <a:pt x="80416" y="167869"/>
                  </a:lnTo>
                  <a:lnTo>
                    <a:pt x="103044" y="115598"/>
                  </a:lnTo>
                  <a:lnTo>
                    <a:pt x="80751" y="115598"/>
                  </a:lnTo>
                  <a:lnTo>
                    <a:pt x="45745" y="35517"/>
                  </a:lnTo>
                  <a:close/>
                </a:path>
                <a:path w="2567305" h="243840">
                  <a:moveTo>
                    <a:pt x="161502" y="3685"/>
                  </a:moveTo>
                  <a:lnTo>
                    <a:pt x="129671" y="3685"/>
                  </a:lnTo>
                  <a:lnTo>
                    <a:pt x="80751" y="115598"/>
                  </a:lnTo>
                  <a:lnTo>
                    <a:pt x="103044" y="115598"/>
                  </a:lnTo>
                  <a:lnTo>
                    <a:pt x="137713" y="35517"/>
                  </a:lnTo>
                  <a:lnTo>
                    <a:pt x="161502" y="35517"/>
                  </a:lnTo>
                  <a:lnTo>
                    <a:pt x="161502" y="3685"/>
                  </a:lnTo>
                  <a:close/>
                </a:path>
                <a:path w="2567305" h="243840">
                  <a:moveTo>
                    <a:pt x="297744" y="3685"/>
                  </a:moveTo>
                  <a:lnTo>
                    <a:pt x="265243" y="3685"/>
                  </a:lnTo>
                  <a:lnTo>
                    <a:pt x="186502" y="238233"/>
                  </a:lnTo>
                  <a:lnTo>
                    <a:pt x="212972" y="238233"/>
                  </a:lnTo>
                  <a:lnTo>
                    <a:pt x="234081" y="172895"/>
                  </a:lnTo>
                  <a:lnTo>
                    <a:pt x="354792" y="172895"/>
                  </a:lnTo>
                  <a:lnTo>
                    <a:pt x="347901" y="152456"/>
                  </a:lnTo>
                  <a:lnTo>
                    <a:pt x="240783" y="152456"/>
                  </a:lnTo>
                  <a:lnTo>
                    <a:pt x="280991" y="28480"/>
                  </a:lnTo>
                  <a:lnTo>
                    <a:pt x="306104" y="28480"/>
                  </a:lnTo>
                  <a:lnTo>
                    <a:pt x="297744" y="3685"/>
                  </a:lnTo>
                  <a:close/>
                </a:path>
                <a:path w="2567305" h="243840">
                  <a:moveTo>
                    <a:pt x="354792" y="172895"/>
                  </a:moveTo>
                  <a:lnTo>
                    <a:pt x="328236" y="172895"/>
                  </a:lnTo>
                  <a:lnTo>
                    <a:pt x="349680" y="238233"/>
                  </a:lnTo>
                  <a:lnTo>
                    <a:pt x="376821" y="238233"/>
                  </a:lnTo>
                  <a:lnTo>
                    <a:pt x="354792" y="172895"/>
                  </a:lnTo>
                  <a:close/>
                </a:path>
                <a:path w="2567305" h="243840">
                  <a:moveTo>
                    <a:pt x="306104" y="28480"/>
                  </a:moveTo>
                  <a:lnTo>
                    <a:pt x="280991" y="28480"/>
                  </a:lnTo>
                  <a:lnTo>
                    <a:pt x="321534" y="152456"/>
                  </a:lnTo>
                  <a:lnTo>
                    <a:pt x="347901" y="152456"/>
                  </a:lnTo>
                  <a:lnTo>
                    <a:pt x="306104" y="28480"/>
                  </a:lnTo>
                  <a:close/>
                </a:path>
                <a:path w="2567305" h="243840">
                  <a:moveTo>
                    <a:pt x="556286" y="215783"/>
                  </a:moveTo>
                  <a:lnTo>
                    <a:pt x="408856" y="215783"/>
                  </a:lnTo>
                  <a:lnTo>
                    <a:pt x="408856" y="238233"/>
                  </a:lnTo>
                  <a:lnTo>
                    <a:pt x="556286" y="238233"/>
                  </a:lnTo>
                  <a:lnTo>
                    <a:pt x="556286" y="215783"/>
                  </a:lnTo>
                  <a:close/>
                </a:path>
                <a:path w="2567305" h="243840">
                  <a:moveTo>
                    <a:pt x="495639" y="26135"/>
                  </a:moveTo>
                  <a:lnTo>
                    <a:pt x="469839" y="26135"/>
                  </a:lnTo>
                  <a:lnTo>
                    <a:pt x="469839" y="215783"/>
                  </a:lnTo>
                  <a:lnTo>
                    <a:pt x="495639" y="215783"/>
                  </a:lnTo>
                  <a:lnTo>
                    <a:pt x="495639" y="26135"/>
                  </a:lnTo>
                  <a:close/>
                </a:path>
                <a:path w="2567305" h="243840">
                  <a:moveTo>
                    <a:pt x="556286" y="3685"/>
                  </a:moveTo>
                  <a:lnTo>
                    <a:pt x="408856" y="3685"/>
                  </a:lnTo>
                  <a:lnTo>
                    <a:pt x="408856" y="26135"/>
                  </a:lnTo>
                  <a:lnTo>
                    <a:pt x="556286" y="26135"/>
                  </a:lnTo>
                  <a:lnTo>
                    <a:pt x="556286" y="3685"/>
                  </a:lnTo>
                  <a:close/>
                </a:path>
                <a:path w="2567305" h="243840">
                  <a:moveTo>
                    <a:pt x="637912" y="3685"/>
                  </a:moveTo>
                  <a:lnTo>
                    <a:pt x="608426" y="3685"/>
                  </a:lnTo>
                  <a:lnTo>
                    <a:pt x="608426" y="238233"/>
                  </a:lnTo>
                  <a:lnTo>
                    <a:pt x="631881" y="238233"/>
                  </a:lnTo>
                  <a:lnTo>
                    <a:pt x="631211" y="41548"/>
                  </a:lnTo>
                  <a:lnTo>
                    <a:pt x="657308" y="41548"/>
                  </a:lnTo>
                  <a:lnTo>
                    <a:pt x="637912" y="3685"/>
                  </a:lnTo>
                  <a:close/>
                </a:path>
                <a:path w="2567305" h="243840">
                  <a:moveTo>
                    <a:pt x="657308" y="41548"/>
                  </a:moveTo>
                  <a:lnTo>
                    <a:pt x="631211" y="41548"/>
                  </a:lnTo>
                  <a:lnTo>
                    <a:pt x="732401" y="238233"/>
                  </a:lnTo>
                  <a:lnTo>
                    <a:pt x="758537" y="238233"/>
                  </a:lnTo>
                  <a:lnTo>
                    <a:pt x="758537" y="194674"/>
                  </a:lnTo>
                  <a:lnTo>
                    <a:pt x="735752" y="194674"/>
                  </a:lnTo>
                  <a:lnTo>
                    <a:pt x="657308" y="41548"/>
                  </a:lnTo>
                  <a:close/>
                </a:path>
                <a:path w="2567305" h="243840">
                  <a:moveTo>
                    <a:pt x="758537" y="3685"/>
                  </a:moveTo>
                  <a:lnTo>
                    <a:pt x="735082" y="3685"/>
                  </a:lnTo>
                  <a:lnTo>
                    <a:pt x="735752" y="194674"/>
                  </a:lnTo>
                  <a:lnTo>
                    <a:pt x="758537" y="194674"/>
                  </a:lnTo>
                  <a:lnTo>
                    <a:pt x="758537" y="3685"/>
                  </a:lnTo>
                  <a:close/>
                </a:path>
                <a:path w="2567305" h="243840">
                  <a:moveTo>
                    <a:pt x="1158248" y="227846"/>
                  </a:moveTo>
                  <a:lnTo>
                    <a:pt x="1128860" y="227846"/>
                  </a:lnTo>
                  <a:lnTo>
                    <a:pt x="1141928" y="243594"/>
                  </a:lnTo>
                  <a:lnTo>
                    <a:pt x="1168399" y="239908"/>
                  </a:lnTo>
                  <a:lnTo>
                    <a:pt x="1158248" y="227846"/>
                  </a:lnTo>
                  <a:close/>
                </a:path>
                <a:path w="2567305" h="243840">
                  <a:moveTo>
                    <a:pt x="1085302" y="0"/>
                  </a:moveTo>
                  <a:lnTo>
                    <a:pt x="1041743" y="14072"/>
                  </a:lnTo>
                  <a:lnTo>
                    <a:pt x="1015921" y="42532"/>
                  </a:lnTo>
                  <a:lnTo>
                    <a:pt x="1000194" y="85107"/>
                  </a:lnTo>
                  <a:lnTo>
                    <a:pt x="997179" y="120959"/>
                  </a:lnTo>
                  <a:lnTo>
                    <a:pt x="997932" y="139660"/>
                  </a:lnTo>
                  <a:lnTo>
                    <a:pt x="1009241" y="186968"/>
                  </a:lnTo>
                  <a:lnTo>
                    <a:pt x="1032172" y="220014"/>
                  </a:lnTo>
                  <a:lnTo>
                    <a:pt x="1073784" y="241039"/>
                  </a:lnTo>
                  <a:lnTo>
                    <a:pt x="1085302" y="241919"/>
                  </a:lnTo>
                  <a:lnTo>
                    <a:pt x="1097071" y="241039"/>
                  </a:lnTo>
                  <a:lnTo>
                    <a:pt x="1108254" y="238401"/>
                  </a:lnTo>
                  <a:lnTo>
                    <a:pt x="1118850" y="234003"/>
                  </a:lnTo>
                  <a:lnTo>
                    <a:pt x="1128860" y="227846"/>
                  </a:lnTo>
                  <a:lnTo>
                    <a:pt x="1158248" y="227846"/>
                  </a:lnTo>
                  <a:lnTo>
                    <a:pt x="1150354" y="218464"/>
                  </a:lnTo>
                  <a:lnTo>
                    <a:pt x="1085302" y="218464"/>
                  </a:lnTo>
                  <a:lnTo>
                    <a:pt x="1076799" y="217752"/>
                  </a:lnTo>
                  <a:lnTo>
                    <a:pt x="1041156" y="192831"/>
                  </a:lnTo>
                  <a:lnTo>
                    <a:pt x="1027959" y="162508"/>
                  </a:lnTo>
                  <a:lnTo>
                    <a:pt x="1027876" y="162235"/>
                  </a:lnTo>
                  <a:lnTo>
                    <a:pt x="1025324" y="149524"/>
                  </a:lnTo>
                  <a:lnTo>
                    <a:pt x="1023816" y="135807"/>
                  </a:lnTo>
                  <a:lnTo>
                    <a:pt x="1023314" y="120959"/>
                  </a:lnTo>
                  <a:lnTo>
                    <a:pt x="1023816" y="106111"/>
                  </a:lnTo>
                  <a:lnTo>
                    <a:pt x="1031356" y="68353"/>
                  </a:lnTo>
                  <a:lnTo>
                    <a:pt x="1053805" y="35182"/>
                  </a:lnTo>
                  <a:lnTo>
                    <a:pt x="1085302" y="23454"/>
                  </a:lnTo>
                  <a:lnTo>
                    <a:pt x="1139787" y="23454"/>
                  </a:lnTo>
                  <a:lnTo>
                    <a:pt x="1138410" y="21926"/>
                  </a:lnTo>
                  <a:lnTo>
                    <a:pt x="1128860" y="14072"/>
                  </a:lnTo>
                  <a:lnTo>
                    <a:pt x="1118599" y="7915"/>
                  </a:lnTo>
                  <a:lnTo>
                    <a:pt x="1107919" y="3518"/>
                  </a:lnTo>
                  <a:lnTo>
                    <a:pt x="1096819" y="879"/>
                  </a:lnTo>
                  <a:lnTo>
                    <a:pt x="1085302" y="0"/>
                  </a:lnTo>
                  <a:close/>
                </a:path>
                <a:path w="2567305" h="243840">
                  <a:moveTo>
                    <a:pt x="1102390" y="161167"/>
                  </a:moveTo>
                  <a:lnTo>
                    <a:pt x="1075920" y="165188"/>
                  </a:lnTo>
                  <a:lnTo>
                    <a:pt x="1113447" y="209752"/>
                  </a:lnTo>
                  <a:lnTo>
                    <a:pt x="1106913" y="213564"/>
                  </a:lnTo>
                  <a:lnTo>
                    <a:pt x="1100045" y="216286"/>
                  </a:lnTo>
                  <a:lnTo>
                    <a:pt x="1092841" y="217920"/>
                  </a:lnTo>
                  <a:lnTo>
                    <a:pt x="1085302" y="218464"/>
                  </a:lnTo>
                  <a:lnTo>
                    <a:pt x="1150354" y="218464"/>
                  </a:lnTo>
                  <a:lnTo>
                    <a:pt x="1145279" y="212433"/>
                  </a:lnTo>
                  <a:lnTo>
                    <a:pt x="1151331" y="204266"/>
                  </a:lnTo>
                  <a:lnTo>
                    <a:pt x="1156755" y="195177"/>
                  </a:lnTo>
                  <a:lnTo>
                    <a:pt x="1157798" y="192999"/>
                  </a:lnTo>
                  <a:lnTo>
                    <a:pt x="1129195" y="192999"/>
                  </a:lnTo>
                  <a:lnTo>
                    <a:pt x="1102390" y="161167"/>
                  </a:lnTo>
                  <a:close/>
                </a:path>
                <a:path w="2567305" h="243840">
                  <a:moveTo>
                    <a:pt x="1139787" y="23454"/>
                  </a:moveTo>
                  <a:lnTo>
                    <a:pt x="1085302" y="23454"/>
                  </a:lnTo>
                  <a:lnTo>
                    <a:pt x="1093804" y="24187"/>
                  </a:lnTo>
                  <a:lnTo>
                    <a:pt x="1101887" y="26386"/>
                  </a:lnTo>
                  <a:lnTo>
                    <a:pt x="1134515" y="58113"/>
                  </a:lnTo>
                  <a:lnTo>
                    <a:pt x="1146766" y="106111"/>
                  </a:lnTo>
                  <a:lnTo>
                    <a:pt x="1147289" y="120959"/>
                  </a:lnTo>
                  <a:lnTo>
                    <a:pt x="1146996" y="132351"/>
                  </a:lnTo>
                  <a:lnTo>
                    <a:pt x="1140001" y="171198"/>
                  </a:lnTo>
                  <a:lnTo>
                    <a:pt x="1129300" y="192831"/>
                  </a:lnTo>
                  <a:lnTo>
                    <a:pt x="1129195" y="192999"/>
                  </a:lnTo>
                  <a:lnTo>
                    <a:pt x="1157798" y="192999"/>
                  </a:lnTo>
                  <a:lnTo>
                    <a:pt x="1161550" y="185167"/>
                  </a:lnTo>
                  <a:lnTo>
                    <a:pt x="1165718" y="174235"/>
                  </a:lnTo>
                  <a:lnTo>
                    <a:pt x="1169013" y="162508"/>
                  </a:lnTo>
                  <a:lnTo>
                    <a:pt x="1169090" y="162235"/>
                  </a:lnTo>
                  <a:lnTo>
                    <a:pt x="1173424" y="120959"/>
                  </a:lnTo>
                  <a:lnTo>
                    <a:pt x="1172650" y="102279"/>
                  </a:lnTo>
                  <a:lnTo>
                    <a:pt x="1161027" y="55286"/>
                  </a:lnTo>
                  <a:lnTo>
                    <a:pt x="1146954" y="31412"/>
                  </a:lnTo>
                  <a:lnTo>
                    <a:pt x="1139787" y="23454"/>
                  </a:lnTo>
                  <a:close/>
                </a:path>
                <a:path w="2567305" h="243840">
                  <a:moveTo>
                    <a:pt x="1231260" y="3685"/>
                  </a:moveTo>
                  <a:lnTo>
                    <a:pt x="1205460" y="3685"/>
                  </a:lnTo>
                  <a:lnTo>
                    <a:pt x="1205460" y="154131"/>
                  </a:lnTo>
                  <a:lnTo>
                    <a:pt x="1215177" y="200705"/>
                  </a:lnTo>
                  <a:lnTo>
                    <a:pt x="1243323" y="231197"/>
                  </a:lnTo>
                  <a:lnTo>
                    <a:pt x="1286212" y="241919"/>
                  </a:lnTo>
                  <a:lnTo>
                    <a:pt x="1298190" y="241249"/>
                  </a:lnTo>
                  <a:lnTo>
                    <a:pt x="1337624" y="225270"/>
                  </a:lnTo>
                  <a:lnTo>
                    <a:pt x="1344834" y="218464"/>
                  </a:lnTo>
                  <a:lnTo>
                    <a:pt x="1286212" y="218464"/>
                  </a:lnTo>
                  <a:lnTo>
                    <a:pt x="1274275" y="217375"/>
                  </a:lnTo>
                  <a:lnTo>
                    <a:pt x="1239553" y="191575"/>
                  </a:lnTo>
                  <a:lnTo>
                    <a:pt x="1231260" y="154131"/>
                  </a:lnTo>
                  <a:lnTo>
                    <a:pt x="1231260" y="3685"/>
                  </a:lnTo>
                  <a:close/>
                </a:path>
                <a:path w="2567305" h="243840">
                  <a:moveTo>
                    <a:pt x="1366963" y="3685"/>
                  </a:moveTo>
                  <a:lnTo>
                    <a:pt x="1341163" y="3685"/>
                  </a:lnTo>
                  <a:lnTo>
                    <a:pt x="1341163" y="154131"/>
                  </a:lnTo>
                  <a:lnTo>
                    <a:pt x="1340290" y="167094"/>
                  </a:lnTo>
                  <a:lnTo>
                    <a:pt x="1318064" y="208663"/>
                  </a:lnTo>
                  <a:lnTo>
                    <a:pt x="1286212" y="218464"/>
                  </a:lnTo>
                  <a:lnTo>
                    <a:pt x="1344834" y="218464"/>
                  </a:lnTo>
                  <a:lnTo>
                    <a:pt x="1364450" y="179177"/>
                  </a:lnTo>
                  <a:lnTo>
                    <a:pt x="1366963" y="154131"/>
                  </a:lnTo>
                  <a:lnTo>
                    <a:pt x="1366963" y="3685"/>
                  </a:lnTo>
                  <a:close/>
                </a:path>
                <a:path w="2567305" h="243840">
                  <a:moveTo>
                    <a:pt x="1565863" y="3685"/>
                  </a:moveTo>
                  <a:lnTo>
                    <a:pt x="1419103" y="3685"/>
                  </a:lnTo>
                  <a:lnTo>
                    <a:pt x="1419103" y="238233"/>
                  </a:lnTo>
                  <a:lnTo>
                    <a:pt x="1567203" y="238233"/>
                  </a:lnTo>
                  <a:lnTo>
                    <a:pt x="1567203" y="215783"/>
                  </a:lnTo>
                  <a:lnTo>
                    <a:pt x="1444903" y="215783"/>
                  </a:lnTo>
                  <a:lnTo>
                    <a:pt x="1444903" y="131011"/>
                  </a:lnTo>
                  <a:lnTo>
                    <a:pt x="1524649" y="131011"/>
                  </a:lnTo>
                  <a:lnTo>
                    <a:pt x="1524649" y="108562"/>
                  </a:lnTo>
                  <a:lnTo>
                    <a:pt x="1444903" y="108562"/>
                  </a:lnTo>
                  <a:lnTo>
                    <a:pt x="1444903" y="26135"/>
                  </a:lnTo>
                  <a:lnTo>
                    <a:pt x="1565863" y="26135"/>
                  </a:lnTo>
                  <a:lnTo>
                    <a:pt x="1565863" y="3685"/>
                  </a:lnTo>
                  <a:close/>
                </a:path>
                <a:path w="2567305" h="243840">
                  <a:moveTo>
                    <a:pt x="1620683" y="185627"/>
                  </a:moveTo>
                  <a:lnTo>
                    <a:pt x="1605270" y="205061"/>
                  </a:lnTo>
                  <a:lnTo>
                    <a:pt x="1615976" y="214108"/>
                  </a:lnTo>
                  <a:lnTo>
                    <a:pt x="1626296" y="221647"/>
                  </a:lnTo>
                  <a:lnTo>
                    <a:pt x="1668598" y="239741"/>
                  </a:lnTo>
                  <a:lnTo>
                    <a:pt x="1691383" y="241919"/>
                  </a:lnTo>
                  <a:lnTo>
                    <a:pt x="1702607" y="241374"/>
                  </a:lnTo>
                  <a:lnTo>
                    <a:pt x="1740805" y="228286"/>
                  </a:lnTo>
                  <a:lnTo>
                    <a:pt x="1751117" y="219804"/>
                  </a:lnTo>
                  <a:lnTo>
                    <a:pt x="1692053" y="219804"/>
                  </a:lnTo>
                  <a:lnTo>
                    <a:pt x="1685350" y="219448"/>
                  </a:lnTo>
                  <a:lnTo>
                    <a:pt x="1683748" y="219448"/>
                  </a:lnTo>
                  <a:lnTo>
                    <a:pt x="1674210" y="217878"/>
                  </a:lnTo>
                  <a:lnTo>
                    <a:pt x="1630777" y="194318"/>
                  </a:lnTo>
                  <a:lnTo>
                    <a:pt x="1620683" y="185627"/>
                  </a:lnTo>
                  <a:close/>
                </a:path>
                <a:path w="2567305" h="243840">
                  <a:moveTo>
                    <a:pt x="1685686" y="0"/>
                  </a:moveTo>
                  <a:lnTo>
                    <a:pt x="1647489" y="8041"/>
                  </a:lnTo>
                  <a:lnTo>
                    <a:pt x="1617730" y="37464"/>
                  </a:lnTo>
                  <a:lnTo>
                    <a:pt x="1615024" y="44982"/>
                  </a:lnTo>
                  <a:lnTo>
                    <a:pt x="1614903" y="45317"/>
                  </a:lnTo>
                  <a:lnTo>
                    <a:pt x="1613207" y="53715"/>
                  </a:lnTo>
                  <a:lnTo>
                    <a:pt x="1612641" y="62657"/>
                  </a:lnTo>
                  <a:lnTo>
                    <a:pt x="1612993" y="69805"/>
                  </a:lnTo>
                  <a:lnTo>
                    <a:pt x="1633185" y="108101"/>
                  </a:lnTo>
                  <a:lnTo>
                    <a:pt x="1671760" y="124624"/>
                  </a:lnTo>
                  <a:lnTo>
                    <a:pt x="1699948" y="132121"/>
                  </a:lnTo>
                  <a:lnTo>
                    <a:pt x="1706544" y="134111"/>
                  </a:lnTo>
                  <a:lnTo>
                    <a:pt x="1712848" y="136309"/>
                  </a:lnTo>
                  <a:lnTo>
                    <a:pt x="1726676" y="141845"/>
                  </a:lnTo>
                  <a:lnTo>
                    <a:pt x="1732931" y="146313"/>
                  </a:lnTo>
                  <a:lnTo>
                    <a:pt x="1737622" y="152121"/>
                  </a:lnTo>
                  <a:lnTo>
                    <a:pt x="1742536" y="157705"/>
                  </a:lnTo>
                  <a:lnTo>
                    <a:pt x="1744994" y="165300"/>
                  </a:lnTo>
                  <a:lnTo>
                    <a:pt x="1744994" y="183394"/>
                  </a:lnTo>
                  <a:lnTo>
                    <a:pt x="1742648" y="191100"/>
                  </a:lnTo>
                  <a:lnTo>
                    <a:pt x="1737957" y="198025"/>
                  </a:lnTo>
                  <a:lnTo>
                    <a:pt x="1733489" y="204726"/>
                  </a:lnTo>
                  <a:lnTo>
                    <a:pt x="1692053" y="219804"/>
                  </a:lnTo>
                  <a:lnTo>
                    <a:pt x="1751117" y="219804"/>
                  </a:lnTo>
                  <a:lnTo>
                    <a:pt x="1770071" y="183394"/>
                  </a:lnTo>
                  <a:lnTo>
                    <a:pt x="1770145" y="183052"/>
                  </a:lnTo>
                  <a:lnTo>
                    <a:pt x="1770794" y="173565"/>
                  </a:lnTo>
                  <a:lnTo>
                    <a:pt x="1770375" y="165300"/>
                  </a:lnTo>
                  <a:lnTo>
                    <a:pt x="1770333" y="164476"/>
                  </a:lnTo>
                  <a:lnTo>
                    <a:pt x="1750040" y="127975"/>
                  </a:lnTo>
                  <a:lnTo>
                    <a:pt x="1711131" y="111284"/>
                  </a:lnTo>
                  <a:lnTo>
                    <a:pt x="1689707" y="105881"/>
                  </a:lnTo>
                  <a:lnTo>
                    <a:pt x="1682796" y="103954"/>
                  </a:lnTo>
                  <a:lnTo>
                    <a:pt x="1644473" y="83432"/>
                  </a:lnTo>
                  <a:lnTo>
                    <a:pt x="1637437" y="69805"/>
                  </a:lnTo>
                  <a:lnTo>
                    <a:pt x="1637437" y="59977"/>
                  </a:lnTo>
                  <a:lnTo>
                    <a:pt x="1658190" y="27999"/>
                  </a:lnTo>
                  <a:lnTo>
                    <a:pt x="1686022" y="21779"/>
                  </a:lnTo>
                  <a:lnTo>
                    <a:pt x="1756854" y="21779"/>
                  </a:lnTo>
                  <a:lnTo>
                    <a:pt x="1746920" y="15999"/>
                  </a:lnTo>
                  <a:lnTo>
                    <a:pt x="1706628" y="1759"/>
                  </a:lnTo>
                  <a:lnTo>
                    <a:pt x="1696776" y="502"/>
                  </a:lnTo>
                  <a:lnTo>
                    <a:pt x="1697797" y="502"/>
                  </a:lnTo>
                  <a:lnTo>
                    <a:pt x="1685686" y="0"/>
                  </a:lnTo>
                  <a:close/>
                </a:path>
                <a:path w="2567305" h="243840">
                  <a:moveTo>
                    <a:pt x="1756854" y="21779"/>
                  </a:moveTo>
                  <a:lnTo>
                    <a:pt x="1686022" y="21779"/>
                  </a:lnTo>
                  <a:lnTo>
                    <a:pt x="1694273" y="22219"/>
                  </a:lnTo>
                  <a:lnTo>
                    <a:pt x="1702607" y="23538"/>
                  </a:lnTo>
                  <a:lnTo>
                    <a:pt x="1745915" y="43014"/>
                  </a:lnTo>
                  <a:lnTo>
                    <a:pt x="1755046" y="49590"/>
                  </a:lnTo>
                  <a:lnTo>
                    <a:pt x="1768448" y="29486"/>
                  </a:lnTo>
                  <a:lnTo>
                    <a:pt x="1757600" y="22219"/>
                  </a:lnTo>
                  <a:lnTo>
                    <a:pt x="1756854" y="21779"/>
                  </a:lnTo>
                  <a:close/>
                </a:path>
                <a:path w="2567305" h="243840">
                  <a:moveTo>
                    <a:pt x="1902010" y="26135"/>
                  </a:moveTo>
                  <a:lnTo>
                    <a:pt x="1876209" y="26135"/>
                  </a:lnTo>
                  <a:lnTo>
                    <a:pt x="1876209" y="238233"/>
                  </a:lnTo>
                  <a:lnTo>
                    <a:pt x="1902010" y="238233"/>
                  </a:lnTo>
                  <a:lnTo>
                    <a:pt x="1902010" y="26135"/>
                  </a:lnTo>
                  <a:close/>
                </a:path>
                <a:path w="2567305" h="243840">
                  <a:moveTo>
                    <a:pt x="1979410" y="3685"/>
                  </a:moveTo>
                  <a:lnTo>
                    <a:pt x="1798474" y="3685"/>
                  </a:lnTo>
                  <a:lnTo>
                    <a:pt x="1798474" y="26135"/>
                  </a:lnTo>
                  <a:lnTo>
                    <a:pt x="1979410" y="26135"/>
                  </a:lnTo>
                  <a:lnTo>
                    <a:pt x="1979410" y="3685"/>
                  </a:lnTo>
                  <a:close/>
                </a:path>
                <a:path w="2567305" h="243840">
                  <a:moveTo>
                    <a:pt x="2163567" y="215783"/>
                  </a:moveTo>
                  <a:lnTo>
                    <a:pt x="2016137" y="215783"/>
                  </a:lnTo>
                  <a:lnTo>
                    <a:pt x="2016137" y="238233"/>
                  </a:lnTo>
                  <a:lnTo>
                    <a:pt x="2163567" y="238233"/>
                  </a:lnTo>
                  <a:lnTo>
                    <a:pt x="2163567" y="215783"/>
                  </a:lnTo>
                  <a:close/>
                </a:path>
                <a:path w="2567305" h="243840">
                  <a:moveTo>
                    <a:pt x="2102920" y="26135"/>
                  </a:moveTo>
                  <a:lnTo>
                    <a:pt x="2077120" y="26135"/>
                  </a:lnTo>
                  <a:lnTo>
                    <a:pt x="2077120" y="215783"/>
                  </a:lnTo>
                  <a:lnTo>
                    <a:pt x="2102920" y="215783"/>
                  </a:lnTo>
                  <a:lnTo>
                    <a:pt x="2102920" y="26135"/>
                  </a:lnTo>
                  <a:close/>
                </a:path>
                <a:path w="2567305" h="243840">
                  <a:moveTo>
                    <a:pt x="2163567" y="3685"/>
                  </a:moveTo>
                  <a:lnTo>
                    <a:pt x="2016137" y="3685"/>
                  </a:lnTo>
                  <a:lnTo>
                    <a:pt x="2016137" y="26135"/>
                  </a:lnTo>
                  <a:lnTo>
                    <a:pt x="2163567" y="26135"/>
                  </a:lnTo>
                  <a:lnTo>
                    <a:pt x="2163567" y="3685"/>
                  </a:lnTo>
                  <a:close/>
                </a:path>
                <a:path w="2567305" h="243840">
                  <a:moveTo>
                    <a:pt x="2290762" y="0"/>
                  </a:moveTo>
                  <a:lnTo>
                    <a:pt x="2247203" y="14072"/>
                  </a:lnTo>
                  <a:lnTo>
                    <a:pt x="2221382" y="42532"/>
                  </a:lnTo>
                  <a:lnTo>
                    <a:pt x="2205655" y="85107"/>
                  </a:lnTo>
                  <a:lnTo>
                    <a:pt x="2202639" y="120959"/>
                  </a:lnTo>
                  <a:lnTo>
                    <a:pt x="2203393" y="139660"/>
                  </a:lnTo>
                  <a:lnTo>
                    <a:pt x="2214702" y="186968"/>
                  </a:lnTo>
                  <a:lnTo>
                    <a:pt x="2237633" y="220014"/>
                  </a:lnTo>
                  <a:lnTo>
                    <a:pt x="2279244" y="241039"/>
                  </a:lnTo>
                  <a:lnTo>
                    <a:pt x="2290762" y="241919"/>
                  </a:lnTo>
                  <a:lnTo>
                    <a:pt x="2302280" y="241039"/>
                  </a:lnTo>
                  <a:lnTo>
                    <a:pt x="2343870" y="220014"/>
                  </a:lnTo>
                  <a:lnTo>
                    <a:pt x="2345276" y="218464"/>
                  </a:lnTo>
                  <a:lnTo>
                    <a:pt x="2290762" y="218464"/>
                  </a:lnTo>
                  <a:lnTo>
                    <a:pt x="2282260" y="217752"/>
                  </a:lnTo>
                  <a:lnTo>
                    <a:pt x="2246617" y="192831"/>
                  </a:lnTo>
                  <a:lnTo>
                    <a:pt x="2230785" y="149524"/>
                  </a:lnTo>
                  <a:lnTo>
                    <a:pt x="2228774" y="120959"/>
                  </a:lnTo>
                  <a:lnTo>
                    <a:pt x="2229277" y="106111"/>
                  </a:lnTo>
                  <a:lnTo>
                    <a:pt x="2236816" y="68353"/>
                  </a:lnTo>
                  <a:lnTo>
                    <a:pt x="2259266" y="35182"/>
                  </a:lnTo>
                  <a:lnTo>
                    <a:pt x="2290762" y="23454"/>
                  </a:lnTo>
                  <a:lnTo>
                    <a:pt x="2345247" y="23454"/>
                  </a:lnTo>
                  <a:lnTo>
                    <a:pt x="2343870" y="21926"/>
                  </a:lnTo>
                  <a:lnTo>
                    <a:pt x="2334321" y="14072"/>
                  </a:lnTo>
                  <a:lnTo>
                    <a:pt x="2324060" y="7915"/>
                  </a:lnTo>
                  <a:lnTo>
                    <a:pt x="2313379" y="3518"/>
                  </a:lnTo>
                  <a:lnTo>
                    <a:pt x="2302280" y="879"/>
                  </a:lnTo>
                  <a:lnTo>
                    <a:pt x="2290762" y="0"/>
                  </a:lnTo>
                  <a:close/>
                </a:path>
                <a:path w="2567305" h="243840">
                  <a:moveTo>
                    <a:pt x="2345247" y="23454"/>
                  </a:moveTo>
                  <a:lnTo>
                    <a:pt x="2290762" y="23454"/>
                  </a:lnTo>
                  <a:lnTo>
                    <a:pt x="2299265" y="24187"/>
                  </a:lnTo>
                  <a:lnTo>
                    <a:pt x="2307348" y="26386"/>
                  </a:lnTo>
                  <a:lnTo>
                    <a:pt x="2339975" y="58113"/>
                  </a:lnTo>
                  <a:lnTo>
                    <a:pt x="2352226" y="106111"/>
                  </a:lnTo>
                  <a:lnTo>
                    <a:pt x="2352750" y="120959"/>
                  </a:lnTo>
                  <a:lnTo>
                    <a:pt x="2352226" y="135807"/>
                  </a:lnTo>
                  <a:lnTo>
                    <a:pt x="2344373" y="173565"/>
                  </a:lnTo>
                  <a:lnTo>
                    <a:pt x="2322259" y="207072"/>
                  </a:lnTo>
                  <a:lnTo>
                    <a:pt x="2290762" y="218464"/>
                  </a:lnTo>
                  <a:lnTo>
                    <a:pt x="2345276" y="218464"/>
                  </a:lnTo>
                  <a:lnTo>
                    <a:pt x="2371912" y="172664"/>
                  </a:lnTo>
                  <a:lnTo>
                    <a:pt x="2378885" y="120959"/>
                  </a:lnTo>
                  <a:lnTo>
                    <a:pt x="2378110" y="102279"/>
                  </a:lnTo>
                  <a:lnTo>
                    <a:pt x="2366488" y="55286"/>
                  </a:lnTo>
                  <a:lnTo>
                    <a:pt x="2352415" y="31412"/>
                  </a:lnTo>
                  <a:lnTo>
                    <a:pt x="2345247" y="23454"/>
                  </a:lnTo>
                  <a:close/>
                </a:path>
                <a:path w="2567305" h="243840">
                  <a:moveTo>
                    <a:pt x="2446103" y="3685"/>
                  </a:moveTo>
                  <a:lnTo>
                    <a:pt x="2416617" y="3685"/>
                  </a:lnTo>
                  <a:lnTo>
                    <a:pt x="2416617" y="238233"/>
                  </a:lnTo>
                  <a:lnTo>
                    <a:pt x="2440072" y="238233"/>
                  </a:lnTo>
                  <a:lnTo>
                    <a:pt x="2439402" y="41548"/>
                  </a:lnTo>
                  <a:lnTo>
                    <a:pt x="2465499" y="41548"/>
                  </a:lnTo>
                  <a:lnTo>
                    <a:pt x="2446103" y="3685"/>
                  </a:lnTo>
                  <a:close/>
                </a:path>
                <a:path w="2567305" h="243840">
                  <a:moveTo>
                    <a:pt x="2465499" y="41548"/>
                  </a:moveTo>
                  <a:lnTo>
                    <a:pt x="2439402" y="41548"/>
                  </a:lnTo>
                  <a:lnTo>
                    <a:pt x="2540592" y="238233"/>
                  </a:lnTo>
                  <a:lnTo>
                    <a:pt x="2566728" y="238233"/>
                  </a:lnTo>
                  <a:lnTo>
                    <a:pt x="2566728" y="194674"/>
                  </a:lnTo>
                  <a:lnTo>
                    <a:pt x="2543943" y="194674"/>
                  </a:lnTo>
                  <a:lnTo>
                    <a:pt x="2465499" y="41548"/>
                  </a:lnTo>
                  <a:close/>
                </a:path>
                <a:path w="2567305" h="243840">
                  <a:moveTo>
                    <a:pt x="2566728" y="3685"/>
                  </a:moveTo>
                  <a:lnTo>
                    <a:pt x="2543273" y="3685"/>
                  </a:lnTo>
                  <a:lnTo>
                    <a:pt x="2543943" y="194674"/>
                  </a:lnTo>
                  <a:lnTo>
                    <a:pt x="2566728" y="194674"/>
                  </a:lnTo>
                  <a:lnTo>
                    <a:pt x="2566728" y="36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1833437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52181" y="701548"/>
                  </a:moveTo>
                  <a:lnTo>
                    <a:pt x="1430147" y="636206"/>
                  </a:lnTo>
                  <a:lnTo>
                    <a:pt x="1423263" y="615772"/>
                  </a:lnTo>
                  <a:lnTo>
                    <a:pt x="1396898" y="537578"/>
                  </a:lnTo>
                  <a:lnTo>
                    <a:pt x="1396898" y="615772"/>
                  </a:lnTo>
                  <a:lnTo>
                    <a:pt x="1316139" y="615772"/>
                  </a:lnTo>
                  <a:lnTo>
                    <a:pt x="1356347" y="491794"/>
                  </a:lnTo>
                  <a:lnTo>
                    <a:pt x="1396898" y="615772"/>
                  </a:lnTo>
                  <a:lnTo>
                    <a:pt x="1396898" y="537578"/>
                  </a:lnTo>
                  <a:lnTo>
                    <a:pt x="1381467" y="491794"/>
                  </a:lnTo>
                  <a:lnTo>
                    <a:pt x="1373098" y="467004"/>
                  </a:lnTo>
                  <a:lnTo>
                    <a:pt x="1340599" y="467004"/>
                  </a:lnTo>
                  <a:lnTo>
                    <a:pt x="1261859" y="701548"/>
                  </a:lnTo>
                  <a:lnTo>
                    <a:pt x="1288326" y="701548"/>
                  </a:lnTo>
                  <a:lnTo>
                    <a:pt x="1309446" y="636206"/>
                  </a:lnTo>
                  <a:lnTo>
                    <a:pt x="1403591" y="636206"/>
                  </a:lnTo>
                  <a:lnTo>
                    <a:pt x="1425041" y="701548"/>
                  </a:lnTo>
                  <a:lnTo>
                    <a:pt x="1452181" y="701548"/>
                  </a:lnTo>
                  <a:close/>
                </a:path>
                <a:path w="20104100" h="11308715">
                  <a:moveTo>
                    <a:pt x="1632991" y="467004"/>
                  </a:moveTo>
                  <a:lnTo>
                    <a:pt x="1609534" y="467004"/>
                  </a:lnTo>
                  <a:lnTo>
                    <a:pt x="1610194" y="657987"/>
                  </a:lnTo>
                  <a:lnTo>
                    <a:pt x="1531759" y="504863"/>
                  </a:lnTo>
                  <a:lnTo>
                    <a:pt x="1512366" y="467004"/>
                  </a:lnTo>
                  <a:lnTo>
                    <a:pt x="1482877" y="467004"/>
                  </a:lnTo>
                  <a:lnTo>
                    <a:pt x="1482877" y="701548"/>
                  </a:lnTo>
                  <a:lnTo>
                    <a:pt x="1506334" y="701548"/>
                  </a:lnTo>
                  <a:lnTo>
                    <a:pt x="1505661" y="504863"/>
                  </a:lnTo>
                  <a:lnTo>
                    <a:pt x="1606854" y="701548"/>
                  </a:lnTo>
                  <a:lnTo>
                    <a:pt x="1632991" y="701548"/>
                  </a:lnTo>
                  <a:lnTo>
                    <a:pt x="1632991" y="657987"/>
                  </a:lnTo>
                  <a:lnTo>
                    <a:pt x="1632991" y="467004"/>
                  </a:lnTo>
                  <a:close/>
                </a:path>
                <a:path w="20104100" h="11308715">
                  <a:moveTo>
                    <a:pt x="1853996" y="701548"/>
                  </a:moveTo>
                  <a:lnTo>
                    <a:pt x="1831975" y="636206"/>
                  </a:lnTo>
                  <a:lnTo>
                    <a:pt x="1825078" y="615772"/>
                  </a:lnTo>
                  <a:lnTo>
                    <a:pt x="1798713" y="537578"/>
                  </a:lnTo>
                  <a:lnTo>
                    <a:pt x="1798713" y="615772"/>
                  </a:lnTo>
                  <a:lnTo>
                    <a:pt x="1717967" y="615772"/>
                  </a:lnTo>
                  <a:lnTo>
                    <a:pt x="1758175" y="491794"/>
                  </a:lnTo>
                  <a:lnTo>
                    <a:pt x="1798713" y="615772"/>
                  </a:lnTo>
                  <a:lnTo>
                    <a:pt x="1798713" y="537578"/>
                  </a:lnTo>
                  <a:lnTo>
                    <a:pt x="1783283" y="491794"/>
                  </a:lnTo>
                  <a:lnTo>
                    <a:pt x="1774926" y="467004"/>
                  </a:lnTo>
                  <a:lnTo>
                    <a:pt x="1742427" y="467004"/>
                  </a:lnTo>
                  <a:lnTo>
                    <a:pt x="1663687" y="701548"/>
                  </a:lnTo>
                  <a:lnTo>
                    <a:pt x="1690154" y="701548"/>
                  </a:lnTo>
                  <a:lnTo>
                    <a:pt x="1711261" y="636206"/>
                  </a:lnTo>
                  <a:lnTo>
                    <a:pt x="1805419" y="636206"/>
                  </a:lnTo>
                  <a:lnTo>
                    <a:pt x="1826856" y="701548"/>
                  </a:lnTo>
                  <a:lnTo>
                    <a:pt x="1853996" y="701548"/>
                  </a:lnTo>
                  <a:close/>
                </a:path>
                <a:path w="20104100" h="11308715">
                  <a:moveTo>
                    <a:pt x="2040496" y="679094"/>
                  </a:moveTo>
                  <a:lnTo>
                    <a:pt x="1919871" y="679094"/>
                  </a:lnTo>
                  <a:lnTo>
                    <a:pt x="1919871" y="467004"/>
                  </a:lnTo>
                  <a:lnTo>
                    <a:pt x="1894078" y="467004"/>
                  </a:lnTo>
                  <a:lnTo>
                    <a:pt x="1894078" y="701548"/>
                  </a:lnTo>
                  <a:lnTo>
                    <a:pt x="2040496" y="701548"/>
                  </a:lnTo>
                  <a:lnTo>
                    <a:pt x="2040496" y="679094"/>
                  </a:lnTo>
                  <a:close/>
                </a:path>
                <a:path w="20104100" h="11308715">
                  <a:moveTo>
                    <a:pt x="2253475" y="467004"/>
                  </a:moveTo>
                  <a:lnTo>
                    <a:pt x="2226665" y="467004"/>
                  </a:lnTo>
                  <a:lnTo>
                    <a:pt x="2161336" y="582599"/>
                  </a:lnTo>
                  <a:lnTo>
                    <a:pt x="2095995" y="467004"/>
                  </a:lnTo>
                  <a:lnTo>
                    <a:pt x="2067852" y="467004"/>
                  </a:lnTo>
                  <a:lnTo>
                    <a:pt x="2147595" y="605383"/>
                  </a:lnTo>
                  <a:lnTo>
                    <a:pt x="2147595" y="701548"/>
                  </a:lnTo>
                  <a:lnTo>
                    <a:pt x="2173389" y="701548"/>
                  </a:lnTo>
                  <a:lnTo>
                    <a:pt x="2173389" y="605713"/>
                  </a:lnTo>
                  <a:lnTo>
                    <a:pt x="2186736" y="582599"/>
                  </a:lnTo>
                  <a:lnTo>
                    <a:pt x="2253475" y="467004"/>
                  </a:lnTo>
                  <a:close/>
                </a:path>
                <a:path w="20104100" h="11308715">
                  <a:moveTo>
                    <a:pt x="2444331" y="636879"/>
                  </a:moveTo>
                  <a:lnTo>
                    <a:pt x="2443911" y="628611"/>
                  </a:lnTo>
                  <a:lnTo>
                    <a:pt x="2443873" y="627786"/>
                  </a:lnTo>
                  <a:lnTo>
                    <a:pt x="2442489" y="619620"/>
                  </a:lnTo>
                  <a:lnTo>
                    <a:pt x="2417864" y="587629"/>
                  </a:lnTo>
                  <a:lnTo>
                    <a:pt x="2377567" y="572719"/>
                  </a:lnTo>
                  <a:lnTo>
                    <a:pt x="2363241" y="569201"/>
                  </a:lnTo>
                  <a:lnTo>
                    <a:pt x="2356332" y="567270"/>
                  </a:lnTo>
                  <a:lnTo>
                    <a:pt x="2318016" y="546747"/>
                  </a:lnTo>
                  <a:lnTo>
                    <a:pt x="2310981" y="533120"/>
                  </a:lnTo>
                  <a:lnTo>
                    <a:pt x="2310981" y="523290"/>
                  </a:lnTo>
                  <a:lnTo>
                    <a:pt x="2311819" y="515442"/>
                  </a:lnTo>
                  <a:lnTo>
                    <a:pt x="2314206" y="508635"/>
                  </a:lnTo>
                  <a:lnTo>
                    <a:pt x="2314321" y="508304"/>
                  </a:lnTo>
                  <a:lnTo>
                    <a:pt x="2349322" y="485787"/>
                  </a:lnTo>
                  <a:lnTo>
                    <a:pt x="2359558" y="485089"/>
                  </a:lnTo>
                  <a:lnTo>
                    <a:pt x="2367813" y="485533"/>
                  </a:lnTo>
                  <a:lnTo>
                    <a:pt x="2410663" y="500786"/>
                  </a:lnTo>
                  <a:lnTo>
                    <a:pt x="2428583" y="512902"/>
                  </a:lnTo>
                  <a:lnTo>
                    <a:pt x="2441981" y="492798"/>
                  </a:lnTo>
                  <a:lnTo>
                    <a:pt x="2400109" y="470357"/>
                  </a:lnTo>
                  <a:lnTo>
                    <a:pt x="2370315" y="463816"/>
                  </a:lnTo>
                  <a:lnTo>
                    <a:pt x="2371331" y="463816"/>
                  </a:lnTo>
                  <a:lnTo>
                    <a:pt x="2359228" y="463321"/>
                  </a:lnTo>
                  <a:lnTo>
                    <a:pt x="2348801" y="463816"/>
                  </a:lnTo>
                  <a:lnTo>
                    <a:pt x="2338959" y="465328"/>
                  </a:lnTo>
                  <a:lnTo>
                    <a:pt x="2300325" y="486854"/>
                  </a:lnTo>
                  <a:lnTo>
                    <a:pt x="2288565" y="508304"/>
                  </a:lnTo>
                  <a:lnTo>
                    <a:pt x="2288438" y="508635"/>
                  </a:lnTo>
                  <a:lnTo>
                    <a:pt x="2286749" y="517029"/>
                  </a:lnTo>
                  <a:lnTo>
                    <a:pt x="2286177" y="525970"/>
                  </a:lnTo>
                  <a:lnTo>
                    <a:pt x="2286533" y="533120"/>
                  </a:lnTo>
                  <a:lnTo>
                    <a:pt x="2286622" y="534911"/>
                  </a:lnTo>
                  <a:lnTo>
                    <a:pt x="2306726" y="571411"/>
                  </a:lnTo>
                  <a:lnTo>
                    <a:pt x="2345296" y="587946"/>
                  </a:lnTo>
                  <a:lnTo>
                    <a:pt x="2373490" y="595439"/>
                  </a:lnTo>
                  <a:lnTo>
                    <a:pt x="2380081" y="597420"/>
                  </a:lnTo>
                  <a:lnTo>
                    <a:pt x="2386380" y="599630"/>
                  </a:lnTo>
                  <a:lnTo>
                    <a:pt x="2400211" y="605155"/>
                  </a:lnTo>
                  <a:lnTo>
                    <a:pt x="2406472" y="609625"/>
                  </a:lnTo>
                  <a:lnTo>
                    <a:pt x="2411158" y="615442"/>
                  </a:lnTo>
                  <a:lnTo>
                    <a:pt x="2416073" y="621017"/>
                  </a:lnTo>
                  <a:lnTo>
                    <a:pt x="2418537" y="628611"/>
                  </a:lnTo>
                  <a:lnTo>
                    <a:pt x="2418537" y="646709"/>
                  </a:lnTo>
                  <a:lnTo>
                    <a:pt x="2416187" y="654418"/>
                  </a:lnTo>
                  <a:lnTo>
                    <a:pt x="2411501" y="661339"/>
                  </a:lnTo>
                  <a:lnTo>
                    <a:pt x="2407031" y="668045"/>
                  </a:lnTo>
                  <a:lnTo>
                    <a:pt x="2365591" y="683120"/>
                  </a:lnTo>
                  <a:lnTo>
                    <a:pt x="2358885" y="682764"/>
                  </a:lnTo>
                  <a:lnTo>
                    <a:pt x="2357285" y="682764"/>
                  </a:lnTo>
                  <a:lnTo>
                    <a:pt x="2313825" y="664946"/>
                  </a:lnTo>
                  <a:lnTo>
                    <a:pt x="2294217" y="648944"/>
                  </a:lnTo>
                  <a:lnTo>
                    <a:pt x="2278811" y="668375"/>
                  </a:lnTo>
                  <a:lnTo>
                    <a:pt x="2310282" y="691375"/>
                  </a:lnTo>
                  <a:lnTo>
                    <a:pt x="2353360" y="704684"/>
                  </a:lnTo>
                  <a:lnTo>
                    <a:pt x="2364917" y="705231"/>
                  </a:lnTo>
                  <a:lnTo>
                    <a:pt x="2376144" y="704684"/>
                  </a:lnTo>
                  <a:lnTo>
                    <a:pt x="2414346" y="691603"/>
                  </a:lnTo>
                  <a:lnTo>
                    <a:pt x="2441740" y="655396"/>
                  </a:lnTo>
                  <a:lnTo>
                    <a:pt x="2443607" y="646709"/>
                  </a:lnTo>
                  <a:lnTo>
                    <a:pt x="2443683" y="646366"/>
                  </a:lnTo>
                  <a:lnTo>
                    <a:pt x="2444331" y="636879"/>
                  </a:lnTo>
                  <a:close/>
                </a:path>
                <a:path w="20104100" h="11308715">
                  <a:moveTo>
                    <a:pt x="2636189" y="467004"/>
                  </a:moveTo>
                  <a:lnTo>
                    <a:pt x="2488768" y="467004"/>
                  </a:lnTo>
                  <a:lnTo>
                    <a:pt x="2488768" y="489445"/>
                  </a:lnTo>
                  <a:lnTo>
                    <a:pt x="2549753" y="489445"/>
                  </a:lnTo>
                  <a:lnTo>
                    <a:pt x="2549753" y="679094"/>
                  </a:lnTo>
                  <a:lnTo>
                    <a:pt x="2488768" y="679094"/>
                  </a:lnTo>
                  <a:lnTo>
                    <a:pt x="2488768" y="701548"/>
                  </a:lnTo>
                  <a:lnTo>
                    <a:pt x="2636189" y="701548"/>
                  </a:lnTo>
                  <a:lnTo>
                    <a:pt x="2636189" y="679094"/>
                  </a:lnTo>
                  <a:lnTo>
                    <a:pt x="2575547" y="679094"/>
                  </a:lnTo>
                  <a:lnTo>
                    <a:pt x="2575547" y="489445"/>
                  </a:lnTo>
                  <a:lnTo>
                    <a:pt x="2636189" y="489445"/>
                  </a:lnTo>
                  <a:lnTo>
                    <a:pt x="2636189" y="467004"/>
                  </a:lnTo>
                  <a:close/>
                </a:path>
                <a:path w="20104100" h="11308715">
                  <a:moveTo>
                    <a:pt x="2846159" y="636879"/>
                  </a:moveTo>
                  <a:lnTo>
                    <a:pt x="2830487" y="595579"/>
                  </a:lnTo>
                  <a:lnTo>
                    <a:pt x="2793542" y="576567"/>
                  </a:lnTo>
                  <a:lnTo>
                    <a:pt x="2765069" y="569201"/>
                  </a:lnTo>
                  <a:lnTo>
                    <a:pt x="2758160" y="567270"/>
                  </a:lnTo>
                  <a:lnTo>
                    <a:pt x="2719832" y="546747"/>
                  </a:lnTo>
                  <a:lnTo>
                    <a:pt x="2712796" y="533120"/>
                  </a:lnTo>
                  <a:lnTo>
                    <a:pt x="2712796" y="523290"/>
                  </a:lnTo>
                  <a:lnTo>
                    <a:pt x="2713634" y="515442"/>
                  </a:lnTo>
                  <a:lnTo>
                    <a:pt x="2716034" y="508635"/>
                  </a:lnTo>
                  <a:lnTo>
                    <a:pt x="2716149" y="508304"/>
                  </a:lnTo>
                  <a:lnTo>
                    <a:pt x="2751137" y="485787"/>
                  </a:lnTo>
                  <a:lnTo>
                    <a:pt x="2761386" y="485089"/>
                  </a:lnTo>
                  <a:lnTo>
                    <a:pt x="2769628" y="485533"/>
                  </a:lnTo>
                  <a:lnTo>
                    <a:pt x="2812478" y="500786"/>
                  </a:lnTo>
                  <a:lnTo>
                    <a:pt x="2830411" y="512902"/>
                  </a:lnTo>
                  <a:lnTo>
                    <a:pt x="2843809" y="492798"/>
                  </a:lnTo>
                  <a:lnTo>
                    <a:pt x="2801924" y="470357"/>
                  </a:lnTo>
                  <a:lnTo>
                    <a:pt x="2772130" y="463816"/>
                  </a:lnTo>
                  <a:lnTo>
                    <a:pt x="2773159" y="463816"/>
                  </a:lnTo>
                  <a:lnTo>
                    <a:pt x="2761043" y="463321"/>
                  </a:lnTo>
                  <a:lnTo>
                    <a:pt x="2750616" y="463816"/>
                  </a:lnTo>
                  <a:lnTo>
                    <a:pt x="2740774" y="465328"/>
                  </a:lnTo>
                  <a:lnTo>
                    <a:pt x="2702141" y="486854"/>
                  </a:lnTo>
                  <a:lnTo>
                    <a:pt x="2688005" y="525970"/>
                  </a:lnTo>
                  <a:lnTo>
                    <a:pt x="2688348" y="533120"/>
                  </a:lnTo>
                  <a:lnTo>
                    <a:pt x="2708541" y="571411"/>
                  </a:lnTo>
                  <a:lnTo>
                    <a:pt x="2747124" y="587946"/>
                  </a:lnTo>
                  <a:lnTo>
                    <a:pt x="2775305" y="595439"/>
                  </a:lnTo>
                  <a:lnTo>
                    <a:pt x="2781909" y="597420"/>
                  </a:lnTo>
                  <a:lnTo>
                    <a:pt x="2788208" y="599630"/>
                  </a:lnTo>
                  <a:lnTo>
                    <a:pt x="2802039" y="605155"/>
                  </a:lnTo>
                  <a:lnTo>
                    <a:pt x="2808287" y="609625"/>
                  </a:lnTo>
                  <a:lnTo>
                    <a:pt x="2812986" y="615442"/>
                  </a:lnTo>
                  <a:lnTo>
                    <a:pt x="2817901" y="621017"/>
                  </a:lnTo>
                  <a:lnTo>
                    <a:pt x="2820352" y="628611"/>
                  </a:lnTo>
                  <a:lnTo>
                    <a:pt x="2820352" y="646709"/>
                  </a:lnTo>
                  <a:lnTo>
                    <a:pt x="2818003" y="654418"/>
                  </a:lnTo>
                  <a:lnTo>
                    <a:pt x="2813316" y="661339"/>
                  </a:lnTo>
                  <a:lnTo>
                    <a:pt x="2808846" y="668045"/>
                  </a:lnTo>
                  <a:lnTo>
                    <a:pt x="2767406" y="683120"/>
                  </a:lnTo>
                  <a:lnTo>
                    <a:pt x="2760713" y="682764"/>
                  </a:lnTo>
                  <a:lnTo>
                    <a:pt x="2759113" y="682764"/>
                  </a:lnTo>
                  <a:lnTo>
                    <a:pt x="2715641" y="664946"/>
                  </a:lnTo>
                  <a:lnTo>
                    <a:pt x="2696045" y="648944"/>
                  </a:lnTo>
                  <a:lnTo>
                    <a:pt x="2680627" y="668375"/>
                  </a:lnTo>
                  <a:lnTo>
                    <a:pt x="2712110" y="691375"/>
                  </a:lnTo>
                  <a:lnTo>
                    <a:pt x="2755176" y="704684"/>
                  </a:lnTo>
                  <a:lnTo>
                    <a:pt x="2766745" y="705231"/>
                  </a:lnTo>
                  <a:lnTo>
                    <a:pt x="2777972" y="704684"/>
                  </a:lnTo>
                  <a:lnTo>
                    <a:pt x="2816161" y="691603"/>
                  </a:lnTo>
                  <a:lnTo>
                    <a:pt x="2826474" y="683120"/>
                  </a:lnTo>
                  <a:lnTo>
                    <a:pt x="2830233" y="679373"/>
                  </a:lnTo>
                  <a:lnTo>
                    <a:pt x="2845498" y="646366"/>
                  </a:lnTo>
                  <a:lnTo>
                    <a:pt x="2846159" y="636879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1833437"/>
              <a:ext cx="192119" cy="1506111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7361032" y="3811402"/>
            <a:ext cx="2565400" cy="2565400"/>
            <a:chOff x="7361032" y="3811402"/>
            <a:chExt cx="2565400" cy="256540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44799" y="3837579"/>
              <a:ext cx="2397832" cy="239783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13386" y="3811402"/>
              <a:ext cx="2460658" cy="246065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1032" y="3811402"/>
              <a:ext cx="2565366" cy="256536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465740" y="3832344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4" h="2356485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68482" y="4077092"/>
              <a:ext cx="1720958" cy="84139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666813" y="5873236"/>
              <a:ext cx="352425" cy="113030"/>
            </a:xfrm>
            <a:custGeom>
              <a:avLst/>
              <a:gdLst/>
              <a:ahLst/>
              <a:cxnLst/>
              <a:rect l="l" t="t" r="r" b="b"/>
              <a:pathLst>
                <a:path w="352425" h="113029">
                  <a:moveTo>
                    <a:pt x="12040" y="70493"/>
                  </a:moveTo>
                  <a:lnTo>
                    <a:pt x="0" y="72326"/>
                  </a:lnTo>
                  <a:lnTo>
                    <a:pt x="937" y="77492"/>
                  </a:lnTo>
                  <a:lnTo>
                    <a:pt x="1027" y="77992"/>
                  </a:lnTo>
                  <a:lnTo>
                    <a:pt x="3805" y="82367"/>
                  </a:lnTo>
                  <a:lnTo>
                    <a:pt x="12859" y="88505"/>
                  </a:lnTo>
                  <a:lnTo>
                    <a:pt x="18706" y="90033"/>
                  </a:lnTo>
                  <a:lnTo>
                    <a:pt x="31038" y="90033"/>
                  </a:lnTo>
                  <a:lnTo>
                    <a:pt x="35579" y="89185"/>
                  </a:lnTo>
                  <a:lnTo>
                    <a:pt x="43440" y="85797"/>
                  </a:lnTo>
                  <a:lnTo>
                    <a:pt x="46509" y="83464"/>
                  </a:lnTo>
                  <a:lnTo>
                    <a:pt x="49077" y="79992"/>
                  </a:lnTo>
                  <a:lnTo>
                    <a:pt x="22039" y="79992"/>
                  </a:lnTo>
                  <a:lnTo>
                    <a:pt x="18998" y="79200"/>
                  </a:lnTo>
                  <a:lnTo>
                    <a:pt x="14331" y="76006"/>
                  </a:lnTo>
                  <a:lnTo>
                    <a:pt x="12790" y="73631"/>
                  </a:lnTo>
                  <a:lnTo>
                    <a:pt x="12040" y="70493"/>
                  </a:lnTo>
                  <a:close/>
                </a:path>
                <a:path w="352425" h="113029">
                  <a:moveTo>
                    <a:pt x="33496" y="23914"/>
                  </a:moveTo>
                  <a:lnTo>
                    <a:pt x="21775" y="23914"/>
                  </a:lnTo>
                  <a:lnTo>
                    <a:pt x="17512" y="24719"/>
                  </a:lnTo>
                  <a:lnTo>
                    <a:pt x="1874" y="39093"/>
                  </a:lnTo>
                  <a:lnTo>
                    <a:pt x="1874" y="47426"/>
                  </a:lnTo>
                  <a:lnTo>
                    <a:pt x="3291" y="51189"/>
                  </a:lnTo>
                  <a:lnTo>
                    <a:pt x="8985" y="57133"/>
                  </a:lnTo>
                  <a:lnTo>
                    <a:pt x="13401" y="59299"/>
                  </a:lnTo>
                  <a:lnTo>
                    <a:pt x="33260" y="63729"/>
                  </a:lnTo>
                  <a:lnTo>
                    <a:pt x="35524" y="64757"/>
                  </a:lnTo>
                  <a:lnTo>
                    <a:pt x="38496" y="67479"/>
                  </a:lnTo>
                  <a:lnTo>
                    <a:pt x="39246" y="69160"/>
                  </a:lnTo>
                  <a:lnTo>
                    <a:pt x="39246" y="73631"/>
                  </a:lnTo>
                  <a:lnTo>
                    <a:pt x="38024" y="75728"/>
                  </a:lnTo>
                  <a:lnTo>
                    <a:pt x="33056" y="79200"/>
                  </a:lnTo>
                  <a:lnTo>
                    <a:pt x="32921" y="79200"/>
                  </a:lnTo>
                  <a:lnTo>
                    <a:pt x="29872" y="79992"/>
                  </a:lnTo>
                  <a:lnTo>
                    <a:pt x="49077" y="79992"/>
                  </a:lnTo>
                  <a:lnTo>
                    <a:pt x="50925" y="77492"/>
                  </a:lnTo>
                  <a:lnTo>
                    <a:pt x="52036" y="74076"/>
                  </a:lnTo>
                  <a:lnTo>
                    <a:pt x="52036" y="65715"/>
                  </a:lnTo>
                  <a:lnTo>
                    <a:pt x="50592" y="62035"/>
                  </a:lnTo>
                  <a:lnTo>
                    <a:pt x="44815" y="56369"/>
                  </a:lnTo>
                  <a:lnTo>
                    <a:pt x="40426" y="54272"/>
                  </a:lnTo>
                  <a:lnTo>
                    <a:pt x="20845" y="49745"/>
                  </a:lnTo>
                  <a:lnTo>
                    <a:pt x="18289" y="48675"/>
                  </a:lnTo>
                  <a:lnTo>
                    <a:pt x="15123" y="46065"/>
                  </a:lnTo>
                  <a:lnTo>
                    <a:pt x="14331" y="44342"/>
                  </a:lnTo>
                  <a:lnTo>
                    <a:pt x="14437" y="39551"/>
                  </a:lnTo>
                  <a:lnTo>
                    <a:pt x="15512" y="37718"/>
                  </a:lnTo>
                  <a:lnTo>
                    <a:pt x="20234" y="34580"/>
                  </a:lnTo>
                  <a:lnTo>
                    <a:pt x="23178" y="33788"/>
                  </a:lnTo>
                  <a:lnTo>
                    <a:pt x="48466" y="33788"/>
                  </a:lnTo>
                  <a:lnTo>
                    <a:pt x="46884" y="31385"/>
                  </a:lnTo>
                  <a:lnTo>
                    <a:pt x="38940" y="25414"/>
                  </a:lnTo>
                  <a:lnTo>
                    <a:pt x="33496" y="23914"/>
                  </a:lnTo>
                  <a:close/>
                </a:path>
                <a:path w="352425" h="113029">
                  <a:moveTo>
                    <a:pt x="48466" y="33788"/>
                  </a:moveTo>
                  <a:lnTo>
                    <a:pt x="29288" y="33788"/>
                  </a:lnTo>
                  <a:lnTo>
                    <a:pt x="31441" y="34205"/>
                  </a:lnTo>
                  <a:lnTo>
                    <a:pt x="34885" y="35871"/>
                  </a:lnTo>
                  <a:lnTo>
                    <a:pt x="36246" y="36940"/>
                  </a:lnTo>
                  <a:lnTo>
                    <a:pt x="38274" y="39551"/>
                  </a:lnTo>
                  <a:lnTo>
                    <a:pt x="39024" y="40926"/>
                  </a:lnTo>
                  <a:lnTo>
                    <a:pt x="39496" y="42370"/>
                  </a:lnTo>
                  <a:lnTo>
                    <a:pt x="50786" y="40371"/>
                  </a:lnTo>
                  <a:lnTo>
                    <a:pt x="49509" y="35371"/>
                  </a:lnTo>
                  <a:lnTo>
                    <a:pt x="48466" y="33788"/>
                  </a:lnTo>
                  <a:close/>
                </a:path>
                <a:path w="352425" h="113029">
                  <a:moveTo>
                    <a:pt x="97397" y="23914"/>
                  </a:moveTo>
                  <a:lnTo>
                    <a:pt x="85399" y="23914"/>
                  </a:lnTo>
                  <a:lnTo>
                    <a:pt x="80163" y="25289"/>
                  </a:lnTo>
                  <a:lnTo>
                    <a:pt x="71219" y="30788"/>
                  </a:lnTo>
                  <a:lnTo>
                    <a:pt x="67747" y="34649"/>
                  </a:lnTo>
                  <a:lnTo>
                    <a:pt x="62804" y="44592"/>
                  </a:lnTo>
                  <a:lnTo>
                    <a:pt x="61568" y="50397"/>
                  </a:lnTo>
                  <a:lnTo>
                    <a:pt x="61568" y="63646"/>
                  </a:lnTo>
                  <a:lnTo>
                    <a:pt x="85399" y="90033"/>
                  </a:lnTo>
                  <a:lnTo>
                    <a:pt x="97397" y="90033"/>
                  </a:lnTo>
                  <a:lnTo>
                    <a:pt x="102633" y="88658"/>
                  </a:lnTo>
                  <a:lnTo>
                    <a:pt x="111577" y="83158"/>
                  </a:lnTo>
                  <a:lnTo>
                    <a:pt x="114810" y="79575"/>
                  </a:lnTo>
                  <a:lnTo>
                    <a:pt x="87523" y="79575"/>
                  </a:lnTo>
                  <a:lnTo>
                    <a:pt x="84274" y="78547"/>
                  </a:lnTo>
                  <a:lnTo>
                    <a:pt x="74150" y="61105"/>
                  </a:lnTo>
                  <a:lnTo>
                    <a:pt x="74150" y="52911"/>
                  </a:lnTo>
                  <a:lnTo>
                    <a:pt x="87523" y="34330"/>
                  </a:lnTo>
                  <a:lnTo>
                    <a:pt x="114761" y="34330"/>
                  </a:lnTo>
                  <a:lnTo>
                    <a:pt x="111577" y="30788"/>
                  </a:lnTo>
                  <a:lnTo>
                    <a:pt x="102633" y="25289"/>
                  </a:lnTo>
                  <a:lnTo>
                    <a:pt x="97397" y="23914"/>
                  </a:lnTo>
                  <a:close/>
                </a:path>
                <a:path w="352425" h="113029">
                  <a:moveTo>
                    <a:pt x="114761" y="34330"/>
                  </a:moveTo>
                  <a:lnTo>
                    <a:pt x="95328" y="34330"/>
                  </a:lnTo>
                  <a:lnTo>
                    <a:pt x="98550" y="35371"/>
                  </a:lnTo>
                  <a:lnTo>
                    <a:pt x="103661" y="39537"/>
                  </a:lnTo>
                  <a:lnTo>
                    <a:pt x="105549" y="42301"/>
                  </a:lnTo>
                  <a:lnTo>
                    <a:pt x="106771" y="45745"/>
                  </a:lnTo>
                  <a:lnTo>
                    <a:pt x="108021" y="49161"/>
                  </a:lnTo>
                  <a:lnTo>
                    <a:pt x="108646" y="52911"/>
                  </a:lnTo>
                  <a:lnTo>
                    <a:pt x="108646" y="61105"/>
                  </a:lnTo>
                  <a:lnTo>
                    <a:pt x="108021" y="64868"/>
                  </a:lnTo>
                  <a:lnTo>
                    <a:pt x="106771" y="68285"/>
                  </a:lnTo>
                  <a:lnTo>
                    <a:pt x="105549" y="71701"/>
                  </a:lnTo>
                  <a:lnTo>
                    <a:pt x="103661" y="74437"/>
                  </a:lnTo>
                  <a:lnTo>
                    <a:pt x="98550" y="78547"/>
                  </a:lnTo>
                  <a:lnTo>
                    <a:pt x="95328" y="79575"/>
                  </a:lnTo>
                  <a:lnTo>
                    <a:pt x="114810" y="79575"/>
                  </a:lnTo>
                  <a:lnTo>
                    <a:pt x="115048" y="79311"/>
                  </a:lnTo>
                  <a:lnTo>
                    <a:pt x="119992" y="69423"/>
                  </a:lnTo>
                  <a:lnTo>
                    <a:pt x="121228" y="63646"/>
                  </a:lnTo>
                  <a:lnTo>
                    <a:pt x="121228" y="50397"/>
                  </a:lnTo>
                  <a:lnTo>
                    <a:pt x="119992" y="44592"/>
                  </a:lnTo>
                  <a:lnTo>
                    <a:pt x="115048" y="34649"/>
                  </a:lnTo>
                  <a:lnTo>
                    <a:pt x="114761" y="34330"/>
                  </a:lnTo>
                  <a:close/>
                </a:path>
                <a:path w="352425" h="113029">
                  <a:moveTo>
                    <a:pt x="146008" y="24747"/>
                  </a:moveTo>
                  <a:lnTo>
                    <a:pt x="133843" y="24747"/>
                  </a:lnTo>
                  <a:lnTo>
                    <a:pt x="133843" y="112739"/>
                  </a:lnTo>
                  <a:lnTo>
                    <a:pt x="146300" y="112739"/>
                  </a:lnTo>
                  <a:lnTo>
                    <a:pt x="146300" y="78784"/>
                  </a:lnTo>
                  <a:lnTo>
                    <a:pt x="157304" y="78784"/>
                  </a:lnTo>
                  <a:lnTo>
                    <a:pt x="146050" y="61244"/>
                  </a:lnTo>
                  <a:lnTo>
                    <a:pt x="146050" y="52300"/>
                  </a:lnTo>
                  <a:lnTo>
                    <a:pt x="146636" y="48731"/>
                  </a:lnTo>
                  <a:lnTo>
                    <a:pt x="146689" y="48412"/>
                  </a:lnTo>
                  <a:lnTo>
                    <a:pt x="149143" y="42009"/>
                  </a:lnTo>
                  <a:lnTo>
                    <a:pt x="149244" y="41745"/>
                  </a:lnTo>
                  <a:lnTo>
                    <a:pt x="151119" y="39149"/>
                  </a:lnTo>
                  <a:lnTo>
                    <a:pt x="156035" y="35468"/>
                  </a:lnTo>
                  <a:lnTo>
                    <a:pt x="157094" y="35121"/>
                  </a:lnTo>
                  <a:lnTo>
                    <a:pt x="146008" y="35121"/>
                  </a:lnTo>
                  <a:lnTo>
                    <a:pt x="146008" y="24747"/>
                  </a:lnTo>
                  <a:close/>
                </a:path>
                <a:path w="352425" h="113029">
                  <a:moveTo>
                    <a:pt x="157304" y="78784"/>
                  </a:moveTo>
                  <a:lnTo>
                    <a:pt x="147050" y="78784"/>
                  </a:lnTo>
                  <a:lnTo>
                    <a:pt x="147800" y="80145"/>
                  </a:lnTo>
                  <a:lnTo>
                    <a:pt x="161660" y="89991"/>
                  </a:lnTo>
                  <a:lnTo>
                    <a:pt x="170714" y="89991"/>
                  </a:lnTo>
                  <a:lnTo>
                    <a:pt x="175311" y="88672"/>
                  </a:lnTo>
                  <a:lnTo>
                    <a:pt x="183366" y="83366"/>
                  </a:lnTo>
                  <a:lnTo>
                    <a:pt x="186532" y="79575"/>
                  </a:lnTo>
                  <a:lnTo>
                    <a:pt x="186630" y="79367"/>
                  </a:lnTo>
                  <a:lnTo>
                    <a:pt x="159174" y="79367"/>
                  </a:lnTo>
                  <a:lnTo>
                    <a:pt x="157304" y="78784"/>
                  </a:lnTo>
                  <a:close/>
                </a:path>
                <a:path w="352425" h="113029">
                  <a:moveTo>
                    <a:pt x="186628" y="34496"/>
                  </a:moveTo>
                  <a:lnTo>
                    <a:pt x="166506" y="34496"/>
                  </a:lnTo>
                  <a:lnTo>
                    <a:pt x="169631" y="35468"/>
                  </a:lnTo>
                  <a:lnTo>
                    <a:pt x="174658" y="39357"/>
                  </a:lnTo>
                  <a:lnTo>
                    <a:pt x="176547" y="42009"/>
                  </a:lnTo>
                  <a:lnTo>
                    <a:pt x="178953" y="48412"/>
                  </a:lnTo>
                  <a:lnTo>
                    <a:pt x="179075" y="48731"/>
                  </a:lnTo>
                  <a:lnTo>
                    <a:pt x="179676" y="52300"/>
                  </a:lnTo>
                  <a:lnTo>
                    <a:pt x="179676" y="61244"/>
                  </a:lnTo>
                  <a:lnTo>
                    <a:pt x="179061" y="64868"/>
                  </a:lnTo>
                  <a:lnTo>
                    <a:pt x="177755" y="68285"/>
                  </a:lnTo>
                  <a:lnTo>
                    <a:pt x="176478" y="71701"/>
                  </a:lnTo>
                  <a:lnTo>
                    <a:pt x="174589" y="74409"/>
                  </a:lnTo>
                  <a:lnTo>
                    <a:pt x="169458" y="78423"/>
                  </a:lnTo>
                  <a:lnTo>
                    <a:pt x="166479" y="79367"/>
                  </a:lnTo>
                  <a:lnTo>
                    <a:pt x="186630" y="79367"/>
                  </a:lnTo>
                  <a:lnTo>
                    <a:pt x="191143" y="69715"/>
                  </a:lnTo>
                  <a:lnTo>
                    <a:pt x="192296" y="63785"/>
                  </a:lnTo>
                  <a:lnTo>
                    <a:pt x="192296" y="49953"/>
                  </a:lnTo>
                  <a:lnTo>
                    <a:pt x="191129" y="44037"/>
                  </a:lnTo>
                  <a:lnTo>
                    <a:pt x="186628" y="34496"/>
                  </a:lnTo>
                  <a:close/>
                </a:path>
                <a:path w="352425" h="113029">
                  <a:moveTo>
                    <a:pt x="170589" y="23914"/>
                  </a:moveTo>
                  <a:lnTo>
                    <a:pt x="161451" y="23914"/>
                  </a:lnTo>
                  <a:lnTo>
                    <a:pt x="158257" y="24580"/>
                  </a:lnTo>
                  <a:lnTo>
                    <a:pt x="147050" y="35121"/>
                  </a:lnTo>
                  <a:lnTo>
                    <a:pt x="157094" y="35121"/>
                  </a:lnTo>
                  <a:lnTo>
                    <a:pt x="159146" y="34496"/>
                  </a:lnTo>
                  <a:lnTo>
                    <a:pt x="186628" y="34496"/>
                  </a:lnTo>
                  <a:lnTo>
                    <a:pt x="186491" y="34205"/>
                  </a:lnTo>
                  <a:lnTo>
                    <a:pt x="183310" y="30441"/>
                  </a:lnTo>
                  <a:lnTo>
                    <a:pt x="175200" y="25219"/>
                  </a:lnTo>
                  <a:lnTo>
                    <a:pt x="170589" y="23914"/>
                  </a:lnTo>
                  <a:close/>
                </a:path>
                <a:path w="352425" h="113029">
                  <a:moveTo>
                    <a:pt x="217252" y="3416"/>
                  </a:moveTo>
                  <a:lnTo>
                    <a:pt x="204962" y="3416"/>
                  </a:lnTo>
                  <a:lnTo>
                    <a:pt x="204962" y="88741"/>
                  </a:lnTo>
                  <a:lnTo>
                    <a:pt x="217419" y="88741"/>
                  </a:lnTo>
                  <a:lnTo>
                    <a:pt x="217419" y="47356"/>
                  </a:lnTo>
                  <a:lnTo>
                    <a:pt x="217987" y="44842"/>
                  </a:lnTo>
                  <a:lnTo>
                    <a:pt x="227872" y="35163"/>
                  </a:lnTo>
                  <a:lnTo>
                    <a:pt x="217252" y="35163"/>
                  </a:lnTo>
                  <a:lnTo>
                    <a:pt x="217252" y="3416"/>
                  </a:lnTo>
                  <a:close/>
                </a:path>
                <a:path w="352425" h="113029">
                  <a:moveTo>
                    <a:pt x="256165" y="34704"/>
                  </a:moveTo>
                  <a:lnTo>
                    <a:pt x="237056" y="34704"/>
                  </a:lnTo>
                  <a:lnTo>
                    <a:pt x="240417" y="36010"/>
                  </a:lnTo>
                  <a:lnTo>
                    <a:pt x="245250" y="41204"/>
                  </a:lnTo>
                  <a:lnTo>
                    <a:pt x="246333" y="44467"/>
                  </a:lnTo>
                  <a:lnTo>
                    <a:pt x="246458" y="88741"/>
                  </a:lnTo>
                  <a:lnTo>
                    <a:pt x="258915" y="88741"/>
                  </a:lnTo>
                  <a:lnTo>
                    <a:pt x="258915" y="42704"/>
                  </a:lnTo>
                  <a:lnTo>
                    <a:pt x="257999" y="38260"/>
                  </a:lnTo>
                  <a:lnTo>
                    <a:pt x="256165" y="34704"/>
                  </a:lnTo>
                  <a:close/>
                </a:path>
                <a:path w="352425" h="113029">
                  <a:moveTo>
                    <a:pt x="241389" y="23914"/>
                  </a:moveTo>
                  <a:lnTo>
                    <a:pt x="232029" y="23914"/>
                  </a:lnTo>
                  <a:lnTo>
                    <a:pt x="228001" y="24928"/>
                  </a:lnTo>
                  <a:lnTo>
                    <a:pt x="221835" y="28983"/>
                  </a:lnTo>
                  <a:lnTo>
                    <a:pt x="219544" y="31719"/>
                  </a:lnTo>
                  <a:lnTo>
                    <a:pt x="218044" y="35163"/>
                  </a:lnTo>
                  <a:lnTo>
                    <a:pt x="227872" y="35163"/>
                  </a:lnTo>
                  <a:lnTo>
                    <a:pt x="229807" y="34704"/>
                  </a:lnTo>
                  <a:lnTo>
                    <a:pt x="256165" y="34704"/>
                  </a:lnTo>
                  <a:lnTo>
                    <a:pt x="254360" y="31122"/>
                  </a:lnTo>
                  <a:lnTo>
                    <a:pt x="251805" y="28427"/>
                  </a:lnTo>
                  <a:lnTo>
                    <a:pt x="245425" y="24928"/>
                  </a:lnTo>
                  <a:lnTo>
                    <a:pt x="245694" y="24928"/>
                  </a:lnTo>
                  <a:lnTo>
                    <a:pt x="241389" y="23914"/>
                  </a:lnTo>
                  <a:close/>
                </a:path>
                <a:path w="352425" h="113029">
                  <a:moveTo>
                    <a:pt x="286705" y="24747"/>
                  </a:moveTo>
                  <a:lnTo>
                    <a:pt x="274248" y="24747"/>
                  </a:lnTo>
                  <a:lnTo>
                    <a:pt x="274248" y="88741"/>
                  </a:lnTo>
                  <a:lnTo>
                    <a:pt x="286705" y="88741"/>
                  </a:lnTo>
                  <a:lnTo>
                    <a:pt x="286705" y="24747"/>
                  </a:lnTo>
                  <a:close/>
                </a:path>
                <a:path w="352425" h="113029">
                  <a:moveTo>
                    <a:pt x="282706" y="0"/>
                  </a:moveTo>
                  <a:lnTo>
                    <a:pt x="278373" y="0"/>
                  </a:lnTo>
                  <a:lnTo>
                    <a:pt x="276512" y="736"/>
                  </a:lnTo>
                  <a:lnTo>
                    <a:pt x="273429" y="3652"/>
                  </a:lnTo>
                  <a:lnTo>
                    <a:pt x="272665" y="5402"/>
                  </a:lnTo>
                  <a:lnTo>
                    <a:pt x="272665" y="9485"/>
                  </a:lnTo>
                  <a:lnTo>
                    <a:pt x="273429" y="11235"/>
                  </a:lnTo>
                  <a:lnTo>
                    <a:pt x="274956" y="12707"/>
                  </a:lnTo>
                  <a:lnTo>
                    <a:pt x="276512" y="14151"/>
                  </a:lnTo>
                  <a:lnTo>
                    <a:pt x="278373" y="14873"/>
                  </a:lnTo>
                  <a:lnTo>
                    <a:pt x="282706" y="14873"/>
                  </a:lnTo>
                  <a:lnTo>
                    <a:pt x="284553" y="14151"/>
                  </a:lnTo>
                  <a:lnTo>
                    <a:pt x="287636" y="11235"/>
                  </a:lnTo>
                  <a:lnTo>
                    <a:pt x="288413" y="9485"/>
                  </a:lnTo>
                  <a:lnTo>
                    <a:pt x="288413" y="5402"/>
                  </a:lnTo>
                  <a:lnTo>
                    <a:pt x="287636" y="3652"/>
                  </a:lnTo>
                  <a:lnTo>
                    <a:pt x="286080" y="2208"/>
                  </a:lnTo>
                  <a:lnTo>
                    <a:pt x="284553" y="736"/>
                  </a:lnTo>
                  <a:lnTo>
                    <a:pt x="282706" y="0"/>
                  </a:lnTo>
                  <a:close/>
                </a:path>
                <a:path w="352425" h="113029">
                  <a:moveTo>
                    <a:pt x="349487" y="33996"/>
                  </a:moveTo>
                  <a:lnTo>
                    <a:pt x="331740" y="33996"/>
                  </a:lnTo>
                  <a:lnTo>
                    <a:pt x="334767" y="34996"/>
                  </a:lnTo>
                  <a:lnTo>
                    <a:pt x="338850" y="38996"/>
                  </a:lnTo>
                  <a:lnTo>
                    <a:pt x="339792" y="41579"/>
                  </a:lnTo>
                  <a:lnTo>
                    <a:pt x="339878" y="47245"/>
                  </a:lnTo>
                  <a:lnTo>
                    <a:pt x="339336" y="48328"/>
                  </a:lnTo>
                  <a:lnTo>
                    <a:pt x="337170" y="49661"/>
                  </a:lnTo>
                  <a:lnTo>
                    <a:pt x="335434" y="50147"/>
                  </a:lnTo>
                  <a:lnTo>
                    <a:pt x="333045" y="50453"/>
                  </a:lnTo>
                  <a:lnTo>
                    <a:pt x="320686" y="51897"/>
                  </a:lnTo>
                  <a:lnTo>
                    <a:pt x="317714" y="52425"/>
                  </a:lnTo>
                  <a:lnTo>
                    <a:pt x="299207" y="74978"/>
                  </a:lnTo>
                  <a:lnTo>
                    <a:pt x="300118" y="78395"/>
                  </a:lnTo>
                  <a:lnTo>
                    <a:pt x="303923" y="84172"/>
                  </a:lnTo>
                  <a:lnTo>
                    <a:pt x="306520" y="86380"/>
                  </a:lnTo>
                  <a:lnTo>
                    <a:pt x="313075" y="89408"/>
                  </a:lnTo>
                  <a:lnTo>
                    <a:pt x="316741" y="90157"/>
                  </a:lnTo>
                  <a:lnTo>
                    <a:pt x="324324" y="90157"/>
                  </a:lnTo>
                  <a:lnTo>
                    <a:pt x="339628" y="80158"/>
                  </a:lnTo>
                  <a:lnTo>
                    <a:pt x="319977" y="80158"/>
                  </a:lnTo>
                  <a:lnTo>
                    <a:pt x="317438" y="79478"/>
                  </a:lnTo>
                  <a:lnTo>
                    <a:pt x="317216" y="79478"/>
                  </a:lnTo>
                  <a:lnTo>
                    <a:pt x="312520" y="76242"/>
                  </a:lnTo>
                  <a:lnTo>
                    <a:pt x="311381" y="73909"/>
                  </a:lnTo>
                  <a:lnTo>
                    <a:pt x="311381" y="68604"/>
                  </a:lnTo>
                  <a:lnTo>
                    <a:pt x="311891" y="67049"/>
                  </a:lnTo>
                  <a:lnTo>
                    <a:pt x="311964" y="66826"/>
                  </a:lnTo>
                  <a:lnTo>
                    <a:pt x="328338" y="60327"/>
                  </a:lnTo>
                  <a:lnTo>
                    <a:pt x="333045" y="59619"/>
                  </a:lnTo>
                  <a:lnTo>
                    <a:pt x="339920" y="57411"/>
                  </a:lnTo>
                  <a:lnTo>
                    <a:pt x="352377" y="57411"/>
                  </a:lnTo>
                  <a:lnTo>
                    <a:pt x="352377" y="41579"/>
                  </a:lnTo>
                  <a:lnTo>
                    <a:pt x="351571" y="37788"/>
                  </a:lnTo>
                  <a:lnTo>
                    <a:pt x="349487" y="33996"/>
                  </a:lnTo>
                  <a:close/>
                </a:path>
                <a:path w="352425" h="113029">
                  <a:moveTo>
                    <a:pt x="352377" y="79992"/>
                  </a:moveTo>
                  <a:lnTo>
                    <a:pt x="340211" y="79992"/>
                  </a:lnTo>
                  <a:lnTo>
                    <a:pt x="340211" y="88741"/>
                  </a:lnTo>
                  <a:lnTo>
                    <a:pt x="352377" y="88741"/>
                  </a:lnTo>
                  <a:lnTo>
                    <a:pt x="352377" y="79992"/>
                  </a:lnTo>
                  <a:close/>
                </a:path>
                <a:path w="352425" h="113029">
                  <a:moveTo>
                    <a:pt x="352377" y="57411"/>
                  </a:moveTo>
                  <a:lnTo>
                    <a:pt x="339920" y="57411"/>
                  </a:lnTo>
                  <a:lnTo>
                    <a:pt x="339805" y="68604"/>
                  </a:lnTo>
                  <a:lnTo>
                    <a:pt x="339267" y="70562"/>
                  </a:lnTo>
                  <a:lnTo>
                    <a:pt x="336684" y="74978"/>
                  </a:lnTo>
                  <a:lnTo>
                    <a:pt x="334809" y="76756"/>
                  </a:lnTo>
                  <a:lnTo>
                    <a:pt x="329893" y="79478"/>
                  </a:lnTo>
                  <a:lnTo>
                    <a:pt x="326949" y="80158"/>
                  </a:lnTo>
                  <a:lnTo>
                    <a:pt x="339628" y="80158"/>
                  </a:lnTo>
                  <a:lnTo>
                    <a:pt x="339711" y="79992"/>
                  </a:lnTo>
                  <a:lnTo>
                    <a:pt x="352377" y="79992"/>
                  </a:lnTo>
                  <a:lnTo>
                    <a:pt x="352377" y="57411"/>
                  </a:lnTo>
                  <a:close/>
                </a:path>
                <a:path w="352425" h="113029">
                  <a:moveTo>
                    <a:pt x="330101" y="23914"/>
                  </a:moveTo>
                  <a:lnTo>
                    <a:pt x="323685" y="23914"/>
                  </a:lnTo>
                  <a:lnTo>
                    <a:pt x="320005" y="24469"/>
                  </a:lnTo>
                  <a:lnTo>
                    <a:pt x="301132" y="40246"/>
                  </a:lnTo>
                  <a:lnTo>
                    <a:pt x="312839" y="42912"/>
                  </a:lnTo>
                  <a:lnTo>
                    <a:pt x="313756" y="40662"/>
                  </a:lnTo>
                  <a:lnTo>
                    <a:pt x="315408" y="38621"/>
                  </a:lnTo>
                  <a:lnTo>
                    <a:pt x="320123" y="34996"/>
                  </a:lnTo>
                  <a:lnTo>
                    <a:pt x="319967" y="34996"/>
                  </a:lnTo>
                  <a:lnTo>
                    <a:pt x="323519" y="33996"/>
                  </a:lnTo>
                  <a:lnTo>
                    <a:pt x="349487" y="33996"/>
                  </a:lnTo>
                  <a:lnTo>
                    <a:pt x="348350" y="31927"/>
                  </a:lnTo>
                  <a:lnTo>
                    <a:pt x="346280" y="29663"/>
                  </a:lnTo>
                  <a:lnTo>
                    <a:pt x="341253" y="26497"/>
                  </a:lnTo>
                  <a:lnTo>
                    <a:pt x="338559" y="25414"/>
                  </a:lnTo>
                  <a:lnTo>
                    <a:pt x="335670" y="24830"/>
                  </a:lnTo>
                  <a:lnTo>
                    <a:pt x="332809" y="24219"/>
                  </a:lnTo>
                  <a:lnTo>
                    <a:pt x="330101" y="23914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078501" y="3560100"/>
            <a:ext cx="2565400" cy="2565400"/>
            <a:chOff x="1078501" y="3560100"/>
            <a:chExt cx="2565400" cy="2565400"/>
          </a:xfrm>
        </p:grpSpPr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2268" y="3586278"/>
              <a:ext cx="2397832" cy="239783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0855" y="3560100"/>
              <a:ext cx="2460658" cy="246065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8501" y="3560100"/>
              <a:ext cx="2565366" cy="2565366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183210" y="3581042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5" h="2356485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3130" y="3825791"/>
              <a:ext cx="1868464" cy="611037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8115" y="5625351"/>
              <a:ext cx="407051" cy="86741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4659543" y="4795665"/>
            <a:ext cx="2565400" cy="2565400"/>
            <a:chOff x="4659543" y="4795665"/>
            <a:chExt cx="2565400" cy="2565400"/>
          </a:xfrm>
        </p:grpSpPr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3310" y="4821842"/>
              <a:ext cx="2397832" cy="239783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1898" y="4795665"/>
              <a:ext cx="2460658" cy="2460658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59543" y="4795665"/>
              <a:ext cx="2565366" cy="2565366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764252" y="4816607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4" h="2356484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70949" y="5065911"/>
              <a:ext cx="1778400" cy="576374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69158" y="6860915"/>
              <a:ext cx="407051" cy="86741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7413387" y="6795604"/>
            <a:ext cx="2565400" cy="2565400"/>
            <a:chOff x="7413387" y="6795604"/>
            <a:chExt cx="2565400" cy="2565400"/>
          </a:xfrm>
        </p:grpSpPr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7154" y="6821781"/>
              <a:ext cx="2397832" cy="239783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65741" y="6795604"/>
              <a:ext cx="2460658" cy="2460658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13387" y="6795604"/>
              <a:ext cx="2565366" cy="2565366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7518095" y="6816546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4" h="2356484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18015" y="7060517"/>
              <a:ext cx="1742600" cy="81190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23001" y="8860855"/>
              <a:ext cx="407051" cy="86741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1068030" y="1057559"/>
            <a:ext cx="2565400" cy="2565400"/>
            <a:chOff x="1068030" y="1057559"/>
            <a:chExt cx="2565400" cy="2565400"/>
          </a:xfrm>
        </p:grpSpPr>
        <p:pic>
          <p:nvPicPr>
            <p:cNvPr id="35" name="object 3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1797" y="1083736"/>
              <a:ext cx="2397832" cy="2397832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0384" y="1057559"/>
              <a:ext cx="2460658" cy="2460658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8030" y="1057559"/>
              <a:ext cx="2565366" cy="2565366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172739" y="1078501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5" h="2356485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72659" y="1323249"/>
              <a:ext cx="1903798" cy="1271841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1373811" y="3119393"/>
              <a:ext cx="352425" cy="113030"/>
            </a:xfrm>
            <a:custGeom>
              <a:avLst/>
              <a:gdLst/>
              <a:ahLst/>
              <a:cxnLst/>
              <a:rect l="l" t="t" r="r" b="b"/>
              <a:pathLst>
                <a:path w="352425" h="113030">
                  <a:moveTo>
                    <a:pt x="12040" y="70493"/>
                  </a:moveTo>
                  <a:lnTo>
                    <a:pt x="0" y="72326"/>
                  </a:lnTo>
                  <a:lnTo>
                    <a:pt x="937" y="77492"/>
                  </a:lnTo>
                  <a:lnTo>
                    <a:pt x="1027" y="77992"/>
                  </a:lnTo>
                  <a:lnTo>
                    <a:pt x="3805" y="82367"/>
                  </a:lnTo>
                  <a:lnTo>
                    <a:pt x="12859" y="88505"/>
                  </a:lnTo>
                  <a:lnTo>
                    <a:pt x="18706" y="90033"/>
                  </a:lnTo>
                  <a:lnTo>
                    <a:pt x="31038" y="90033"/>
                  </a:lnTo>
                  <a:lnTo>
                    <a:pt x="35579" y="89185"/>
                  </a:lnTo>
                  <a:lnTo>
                    <a:pt x="43440" y="85797"/>
                  </a:lnTo>
                  <a:lnTo>
                    <a:pt x="46509" y="83464"/>
                  </a:lnTo>
                  <a:lnTo>
                    <a:pt x="49077" y="79992"/>
                  </a:lnTo>
                  <a:lnTo>
                    <a:pt x="22039" y="79992"/>
                  </a:lnTo>
                  <a:lnTo>
                    <a:pt x="18998" y="79200"/>
                  </a:lnTo>
                  <a:lnTo>
                    <a:pt x="14331" y="76006"/>
                  </a:lnTo>
                  <a:lnTo>
                    <a:pt x="12790" y="73631"/>
                  </a:lnTo>
                  <a:lnTo>
                    <a:pt x="12040" y="70493"/>
                  </a:lnTo>
                  <a:close/>
                </a:path>
                <a:path w="352425" h="113030">
                  <a:moveTo>
                    <a:pt x="33496" y="23914"/>
                  </a:moveTo>
                  <a:lnTo>
                    <a:pt x="21775" y="23914"/>
                  </a:lnTo>
                  <a:lnTo>
                    <a:pt x="17512" y="24719"/>
                  </a:lnTo>
                  <a:lnTo>
                    <a:pt x="1874" y="39093"/>
                  </a:lnTo>
                  <a:lnTo>
                    <a:pt x="1874" y="47426"/>
                  </a:lnTo>
                  <a:lnTo>
                    <a:pt x="3291" y="51189"/>
                  </a:lnTo>
                  <a:lnTo>
                    <a:pt x="8985" y="57133"/>
                  </a:lnTo>
                  <a:lnTo>
                    <a:pt x="13401" y="59299"/>
                  </a:lnTo>
                  <a:lnTo>
                    <a:pt x="33260" y="63729"/>
                  </a:lnTo>
                  <a:lnTo>
                    <a:pt x="35524" y="64757"/>
                  </a:lnTo>
                  <a:lnTo>
                    <a:pt x="38496" y="67479"/>
                  </a:lnTo>
                  <a:lnTo>
                    <a:pt x="39246" y="69160"/>
                  </a:lnTo>
                  <a:lnTo>
                    <a:pt x="39246" y="73631"/>
                  </a:lnTo>
                  <a:lnTo>
                    <a:pt x="38024" y="75728"/>
                  </a:lnTo>
                  <a:lnTo>
                    <a:pt x="33056" y="79200"/>
                  </a:lnTo>
                  <a:lnTo>
                    <a:pt x="32921" y="79200"/>
                  </a:lnTo>
                  <a:lnTo>
                    <a:pt x="29872" y="79992"/>
                  </a:lnTo>
                  <a:lnTo>
                    <a:pt x="49077" y="79992"/>
                  </a:lnTo>
                  <a:lnTo>
                    <a:pt x="50925" y="77492"/>
                  </a:lnTo>
                  <a:lnTo>
                    <a:pt x="52036" y="74076"/>
                  </a:lnTo>
                  <a:lnTo>
                    <a:pt x="52036" y="65715"/>
                  </a:lnTo>
                  <a:lnTo>
                    <a:pt x="50592" y="62035"/>
                  </a:lnTo>
                  <a:lnTo>
                    <a:pt x="44815" y="56369"/>
                  </a:lnTo>
                  <a:lnTo>
                    <a:pt x="40426" y="54272"/>
                  </a:lnTo>
                  <a:lnTo>
                    <a:pt x="20845" y="49745"/>
                  </a:lnTo>
                  <a:lnTo>
                    <a:pt x="18289" y="48675"/>
                  </a:lnTo>
                  <a:lnTo>
                    <a:pt x="15123" y="46065"/>
                  </a:lnTo>
                  <a:lnTo>
                    <a:pt x="14331" y="44342"/>
                  </a:lnTo>
                  <a:lnTo>
                    <a:pt x="14437" y="39551"/>
                  </a:lnTo>
                  <a:lnTo>
                    <a:pt x="15512" y="37718"/>
                  </a:lnTo>
                  <a:lnTo>
                    <a:pt x="20234" y="34580"/>
                  </a:lnTo>
                  <a:lnTo>
                    <a:pt x="23178" y="33788"/>
                  </a:lnTo>
                  <a:lnTo>
                    <a:pt x="48466" y="33788"/>
                  </a:lnTo>
                  <a:lnTo>
                    <a:pt x="46884" y="31385"/>
                  </a:lnTo>
                  <a:lnTo>
                    <a:pt x="38940" y="25414"/>
                  </a:lnTo>
                  <a:lnTo>
                    <a:pt x="33496" y="23914"/>
                  </a:lnTo>
                  <a:close/>
                </a:path>
                <a:path w="352425" h="113030">
                  <a:moveTo>
                    <a:pt x="48466" y="33788"/>
                  </a:moveTo>
                  <a:lnTo>
                    <a:pt x="29288" y="33788"/>
                  </a:lnTo>
                  <a:lnTo>
                    <a:pt x="31441" y="34205"/>
                  </a:lnTo>
                  <a:lnTo>
                    <a:pt x="34885" y="35871"/>
                  </a:lnTo>
                  <a:lnTo>
                    <a:pt x="36246" y="36940"/>
                  </a:lnTo>
                  <a:lnTo>
                    <a:pt x="38274" y="39551"/>
                  </a:lnTo>
                  <a:lnTo>
                    <a:pt x="39024" y="40926"/>
                  </a:lnTo>
                  <a:lnTo>
                    <a:pt x="39496" y="42370"/>
                  </a:lnTo>
                  <a:lnTo>
                    <a:pt x="50786" y="40371"/>
                  </a:lnTo>
                  <a:lnTo>
                    <a:pt x="49509" y="35371"/>
                  </a:lnTo>
                  <a:lnTo>
                    <a:pt x="48466" y="33788"/>
                  </a:lnTo>
                  <a:close/>
                </a:path>
                <a:path w="352425" h="113030">
                  <a:moveTo>
                    <a:pt x="97397" y="23914"/>
                  </a:moveTo>
                  <a:lnTo>
                    <a:pt x="85399" y="23914"/>
                  </a:lnTo>
                  <a:lnTo>
                    <a:pt x="80163" y="25289"/>
                  </a:lnTo>
                  <a:lnTo>
                    <a:pt x="71219" y="30788"/>
                  </a:lnTo>
                  <a:lnTo>
                    <a:pt x="67747" y="34649"/>
                  </a:lnTo>
                  <a:lnTo>
                    <a:pt x="62804" y="44592"/>
                  </a:lnTo>
                  <a:lnTo>
                    <a:pt x="61568" y="50397"/>
                  </a:lnTo>
                  <a:lnTo>
                    <a:pt x="61568" y="63646"/>
                  </a:lnTo>
                  <a:lnTo>
                    <a:pt x="85399" y="90033"/>
                  </a:lnTo>
                  <a:lnTo>
                    <a:pt x="97397" y="90033"/>
                  </a:lnTo>
                  <a:lnTo>
                    <a:pt x="102633" y="88658"/>
                  </a:lnTo>
                  <a:lnTo>
                    <a:pt x="111577" y="83158"/>
                  </a:lnTo>
                  <a:lnTo>
                    <a:pt x="114810" y="79575"/>
                  </a:lnTo>
                  <a:lnTo>
                    <a:pt x="87523" y="79575"/>
                  </a:lnTo>
                  <a:lnTo>
                    <a:pt x="84274" y="78547"/>
                  </a:lnTo>
                  <a:lnTo>
                    <a:pt x="74150" y="61105"/>
                  </a:lnTo>
                  <a:lnTo>
                    <a:pt x="74150" y="52911"/>
                  </a:lnTo>
                  <a:lnTo>
                    <a:pt x="87523" y="34330"/>
                  </a:lnTo>
                  <a:lnTo>
                    <a:pt x="114761" y="34330"/>
                  </a:lnTo>
                  <a:lnTo>
                    <a:pt x="111577" y="30788"/>
                  </a:lnTo>
                  <a:lnTo>
                    <a:pt x="102633" y="25289"/>
                  </a:lnTo>
                  <a:lnTo>
                    <a:pt x="97397" y="23914"/>
                  </a:lnTo>
                  <a:close/>
                </a:path>
                <a:path w="352425" h="113030">
                  <a:moveTo>
                    <a:pt x="114761" y="34330"/>
                  </a:moveTo>
                  <a:lnTo>
                    <a:pt x="95328" y="34330"/>
                  </a:lnTo>
                  <a:lnTo>
                    <a:pt x="98550" y="35371"/>
                  </a:lnTo>
                  <a:lnTo>
                    <a:pt x="103661" y="39537"/>
                  </a:lnTo>
                  <a:lnTo>
                    <a:pt x="105549" y="42301"/>
                  </a:lnTo>
                  <a:lnTo>
                    <a:pt x="106771" y="45745"/>
                  </a:lnTo>
                  <a:lnTo>
                    <a:pt x="108021" y="49161"/>
                  </a:lnTo>
                  <a:lnTo>
                    <a:pt x="108646" y="52911"/>
                  </a:lnTo>
                  <a:lnTo>
                    <a:pt x="108646" y="61105"/>
                  </a:lnTo>
                  <a:lnTo>
                    <a:pt x="108021" y="64868"/>
                  </a:lnTo>
                  <a:lnTo>
                    <a:pt x="106771" y="68285"/>
                  </a:lnTo>
                  <a:lnTo>
                    <a:pt x="105549" y="71701"/>
                  </a:lnTo>
                  <a:lnTo>
                    <a:pt x="103661" y="74437"/>
                  </a:lnTo>
                  <a:lnTo>
                    <a:pt x="98550" y="78547"/>
                  </a:lnTo>
                  <a:lnTo>
                    <a:pt x="95328" y="79575"/>
                  </a:lnTo>
                  <a:lnTo>
                    <a:pt x="114810" y="79575"/>
                  </a:lnTo>
                  <a:lnTo>
                    <a:pt x="115048" y="79311"/>
                  </a:lnTo>
                  <a:lnTo>
                    <a:pt x="119992" y="69423"/>
                  </a:lnTo>
                  <a:lnTo>
                    <a:pt x="121228" y="63646"/>
                  </a:lnTo>
                  <a:lnTo>
                    <a:pt x="121228" y="50397"/>
                  </a:lnTo>
                  <a:lnTo>
                    <a:pt x="119992" y="44592"/>
                  </a:lnTo>
                  <a:lnTo>
                    <a:pt x="115048" y="34649"/>
                  </a:lnTo>
                  <a:lnTo>
                    <a:pt x="114761" y="34330"/>
                  </a:lnTo>
                  <a:close/>
                </a:path>
                <a:path w="352425" h="113030">
                  <a:moveTo>
                    <a:pt x="146008" y="24747"/>
                  </a:moveTo>
                  <a:lnTo>
                    <a:pt x="133843" y="24747"/>
                  </a:lnTo>
                  <a:lnTo>
                    <a:pt x="133843" y="112739"/>
                  </a:lnTo>
                  <a:lnTo>
                    <a:pt x="146300" y="112739"/>
                  </a:lnTo>
                  <a:lnTo>
                    <a:pt x="146300" y="78784"/>
                  </a:lnTo>
                  <a:lnTo>
                    <a:pt x="157304" y="78784"/>
                  </a:lnTo>
                  <a:lnTo>
                    <a:pt x="146050" y="61244"/>
                  </a:lnTo>
                  <a:lnTo>
                    <a:pt x="146050" y="52300"/>
                  </a:lnTo>
                  <a:lnTo>
                    <a:pt x="146636" y="48731"/>
                  </a:lnTo>
                  <a:lnTo>
                    <a:pt x="146689" y="48412"/>
                  </a:lnTo>
                  <a:lnTo>
                    <a:pt x="149143" y="42009"/>
                  </a:lnTo>
                  <a:lnTo>
                    <a:pt x="149244" y="41745"/>
                  </a:lnTo>
                  <a:lnTo>
                    <a:pt x="151119" y="39149"/>
                  </a:lnTo>
                  <a:lnTo>
                    <a:pt x="156035" y="35468"/>
                  </a:lnTo>
                  <a:lnTo>
                    <a:pt x="157094" y="35121"/>
                  </a:lnTo>
                  <a:lnTo>
                    <a:pt x="146008" y="35121"/>
                  </a:lnTo>
                  <a:lnTo>
                    <a:pt x="146008" y="24747"/>
                  </a:lnTo>
                  <a:close/>
                </a:path>
                <a:path w="352425" h="113030">
                  <a:moveTo>
                    <a:pt x="157304" y="78784"/>
                  </a:moveTo>
                  <a:lnTo>
                    <a:pt x="147050" y="78784"/>
                  </a:lnTo>
                  <a:lnTo>
                    <a:pt x="147800" y="80145"/>
                  </a:lnTo>
                  <a:lnTo>
                    <a:pt x="161660" y="89991"/>
                  </a:lnTo>
                  <a:lnTo>
                    <a:pt x="170714" y="89991"/>
                  </a:lnTo>
                  <a:lnTo>
                    <a:pt x="175311" y="88672"/>
                  </a:lnTo>
                  <a:lnTo>
                    <a:pt x="183366" y="83366"/>
                  </a:lnTo>
                  <a:lnTo>
                    <a:pt x="186532" y="79575"/>
                  </a:lnTo>
                  <a:lnTo>
                    <a:pt x="186630" y="79367"/>
                  </a:lnTo>
                  <a:lnTo>
                    <a:pt x="159174" y="79367"/>
                  </a:lnTo>
                  <a:lnTo>
                    <a:pt x="157304" y="78784"/>
                  </a:lnTo>
                  <a:close/>
                </a:path>
                <a:path w="352425" h="113030">
                  <a:moveTo>
                    <a:pt x="186628" y="34496"/>
                  </a:moveTo>
                  <a:lnTo>
                    <a:pt x="166506" y="34496"/>
                  </a:lnTo>
                  <a:lnTo>
                    <a:pt x="169631" y="35468"/>
                  </a:lnTo>
                  <a:lnTo>
                    <a:pt x="174658" y="39357"/>
                  </a:lnTo>
                  <a:lnTo>
                    <a:pt x="176547" y="42009"/>
                  </a:lnTo>
                  <a:lnTo>
                    <a:pt x="178953" y="48412"/>
                  </a:lnTo>
                  <a:lnTo>
                    <a:pt x="179075" y="48731"/>
                  </a:lnTo>
                  <a:lnTo>
                    <a:pt x="179676" y="52300"/>
                  </a:lnTo>
                  <a:lnTo>
                    <a:pt x="179676" y="61244"/>
                  </a:lnTo>
                  <a:lnTo>
                    <a:pt x="179061" y="64868"/>
                  </a:lnTo>
                  <a:lnTo>
                    <a:pt x="177755" y="68285"/>
                  </a:lnTo>
                  <a:lnTo>
                    <a:pt x="176478" y="71701"/>
                  </a:lnTo>
                  <a:lnTo>
                    <a:pt x="174589" y="74409"/>
                  </a:lnTo>
                  <a:lnTo>
                    <a:pt x="169458" y="78423"/>
                  </a:lnTo>
                  <a:lnTo>
                    <a:pt x="166479" y="79367"/>
                  </a:lnTo>
                  <a:lnTo>
                    <a:pt x="186630" y="79367"/>
                  </a:lnTo>
                  <a:lnTo>
                    <a:pt x="191143" y="69715"/>
                  </a:lnTo>
                  <a:lnTo>
                    <a:pt x="192296" y="63785"/>
                  </a:lnTo>
                  <a:lnTo>
                    <a:pt x="192296" y="49953"/>
                  </a:lnTo>
                  <a:lnTo>
                    <a:pt x="191129" y="44037"/>
                  </a:lnTo>
                  <a:lnTo>
                    <a:pt x="186628" y="34496"/>
                  </a:lnTo>
                  <a:close/>
                </a:path>
                <a:path w="352425" h="113030">
                  <a:moveTo>
                    <a:pt x="170589" y="23914"/>
                  </a:moveTo>
                  <a:lnTo>
                    <a:pt x="161451" y="23914"/>
                  </a:lnTo>
                  <a:lnTo>
                    <a:pt x="158257" y="24580"/>
                  </a:lnTo>
                  <a:lnTo>
                    <a:pt x="147050" y="35121"/>
                  </a:lnTo>
                  <a:lnTo>
                    <a:pt x="157094" y="35121"/>
                  </a:lnTo>
                  <a:lnTo>
                    <a:pt x="159146" y="34496"/>
                  </a:lnTo>
                  <a:lnTo>
                    <a:pt x="186628" y="34496"/>
                  </a:lnTo>
                  <a:lnTo>
                    <a:pt x="186491" y="34205"/>
                  </a:lnTo>
                  <a:lnTo>
                    <a:pt x="183310" y="30441"/>
                  </a:lnTo>
                  <a:lnTo>
                    <a:pt x="175200" y="25219"/>
                  </a:lnTo>
                  <a:lnTo>
                    <a:pt x="170589" y="23914"/>
                  </a:lnTo>
                  <a:close/>
                </a:path>
                <a:path w="352425" h="113030">
                  <a:moveTo>
                    <a:pt x="217252" y="3416"/>
                  </a:moveTo>
                  <a:lnTo>
                    <a:pt x="204962" y="3416"/>
                  </a:lnTo>
                  <a:lnTo>
                    <a:pt x="204962" y="88741"/>
                  </a:lnTo>
                  <a:lnTo>
                    <a:pt x="217419" y="88741"/>
                  </a:lnTo>
                  <a:lnTo>
                    <a:pt x="217419" y="47356"/>
                  </a:lnTo>
                  <a:lnTo>
                    <a:pt x="217987" y="44842"/>
                  </a:lnTo>
                  <a:lnTo>
                    <a:pt x="227872" y="35163"/>
                  </a:lnTo>
                  <a:lnTo>
                    <a:pt x="217252" y="35163"/>
                  </a:lnTo>
                  <a:lnTo>
                    <a:pt x="217252" y="3416"/>
                  </a:lnTo>
                  <a:close/>
                </a:path>
                <a:path w="352425" h="113030">
                  <a:moveTo>
                    <a:pt x="256165" y="34704"/>
                  </a:moveTo>
                  <a:lnTo>
                    <a:pt x="237056" y="34704"/>
                  </a:lnTo>
                  <a:lnTo>
                    <a:pt x="240417" y="36010"/>
                  </a:lnTo>
                  <a:lnTo>
                    <a:pt x="245250" y="41204"/>
                  </a:lnTo>
                  <a:lnTo>
                    <a:pt x="246333" y="44467"/>
                  </a:lnTo>
                  <a:lnTo>
                    <a:pt x="246458" y="88741"/>
                  </a:lnTo>
                  <a:lnTo>
                    <a:pt x="258915" y="88741"/>
                  </a:lnTo>
                  <a:lnTo>
                    <a:pt x="258915" y="42704"/>
                  </a:lnTo>
                  <a:lnTo>
                    <a:pt x="257999" y="38260"/>
                  </a:lnTo>
                  <a:lnTo>
                    <a:pt x="256165" y="34704"/>
                  </a:lnTo>
                  <a:close/>
                </a:path>
                <a:path w="352425" h="113030">
                  <a:moveTo>
                    <a:pt x="241389" y="23914"/>
                  </a:moveTo>
                  <a:lnTo>
                    <a:pt x="232029" y="23914"/>
                  </a:lnTo>
                  <a:lnTo>
                    <a:pt x="228001" y="24928"/>
                  </a:lnTo>
                  <a:lnTo>
                    <a:pt x="221835" y="28983"/>
                  </a:lnTo>
                  <a:lnTo>
                    <a:pt x="219544" y="31719"/>
                  </a:lnTo>
                  <a:lnTo>
                    <a:pt x="218044" y="35163"/>
                  </a:lnTo>
                  <a:lnTo>
                    <a:pt x="227872" y="35163"/>
                  </a:lnTo>
                  <a:lnTo>
                    <a:pt x="229807" y="34704"/>
                  </a:lnTo>
                  <a:lnTo>
                    <a:pt x="256165" y="34704"/>
                  </a:lnTo>
                  <a:lnTo>
                    <a:pt x="254360" y="31122"/>
                  </a:lnTo>
                  <a:lnTo>
                    <a:pt x="251805" y="28427"/>
                  </a:lnTo>
                  <a:lnTo>
                    <a:pt x="245425" y="24928"/>
                  </a:lnTo>
                  <a:lnTo>
                    <a:pt x="245694" y="24928"/>
                  </a:lnTo>
                  <a:lnTo>
                    <a:pt x="241389" y="23914"/>
                  </a:lnTo>
                  <a:close/>
                </a:path>
                <a:path w="352425" h="113030">
                  <a:moveTo>
                    <a:pt x="286705" y="24747"/>
                  </a:moveTo>
                  <a:lnTo>
                    <a:pt x="274248" y="24747"/>
                  </a:lnTo>
                  <a:lnTo>
                    <a:pt x="274248" y="88741"/>
                  </a:lnTo>
                  <a:lnTo>
                    <a:pt x="286705" y="88741"/>
                  </a:lnTo>
                  <a:lnTo>
                    <a:pt x="286705" y="24747"/>
                  </a:lnTo>
                  <a:close/>
                </a:path>
                <a:path w="352425" h="113030">
                  <a:moveTo>
                    <a:pt x="282706" y="0"/>
                  </a:moveTo>
                  <a:lnTo>
                    <a:pt x="278373" y="0"/>
                  </a:lnTo>
                  <a:lnTo>
                    <a:pt x="276512" y="736"/>
                  </a:lnTo>
                  <a:lnTo>
                    <a:pt x="273429" y="3652"/>
                  </a:lnTo>
                  <a:lnTo>
                    <a:pt x="272665" y="5402"/>
                  </a:lnTo>
                  <a:lnTo>
                    <a:pt x="272665" y="9485"/>
                  </a:lnTo>
                  <a:lnTo>
                    <a:pt x="273429" y="11235"/>
                  </a:lnTo>
                  <a:lnTo>
                    <a:pt x="274956" y="12707"/>
                  </a:lnTo>
                  <a:lnTo>
                    <a:pt x="276512" y="14151"/>
                  </a:lnTo>
                  <a:lnTo>
                    <a:pt x="278373" y="14873"/>
                  </a:lnTo>
                  <a:lnTo>
                    <a:pt x="282706" y="14873"/>
                  </a:lnTo>
                  <a:lnTo>
                    <a:pt x="284553" y="14151"/>
                  </a:lnTo>
                  <a:lnTo>
                    <a:pt x="287636" y="11235"/>
                  </a:lnTo>
                  <a:lnTo>
                    <a:pt x="288413" y="9485"/>
                  </a:lnTo>
                  <a:lnTo>
                    <a:pt x="288413" y="5402"/>
                  </a:lnTo>
                  <a:lnTo>
                    <a:pt x="287636" y="3652"/>
                  </a:lnTo>
                  <a:lnTo>
                    <a:pt x="286080" y="2208"/>
                  </a:lnTo>
                  <a:lnTo>
                    <a:pt x="284553" y="736"/>
                  </a:lnTo>
                  <a:lnTo>
                    <a:pt x="282706" y="0"/>
                  </a:lnTo>
                  <a:close/>
                </a:path>
                <a:path w="352425" h="113030">
                  <a:moveTo>
                    <a:pt x="349487" y="33996"/>
                  </a:moveTo>
                  <a:lnTo>
                    <a:pt x="331740" y="33996"/>
                  </a:lnTo>
                  <a:lnTo>
                    <a:pt x="334767" y="34996"/>
                  </a:lnTo>
                  <a:lnTo>
                    <a:pt x="338850" y="38996"/>
                  </a:lnTo>
                  <a:lnTo>
                    <a:pt x="339792" y="41579"/>
                  </a:lnTo>
                  <a:lnTo>
                    <a:pt x="339878" y="47245"/>
                  </a:lnTo>
                  <a:lnTo>
                    <a:pt x="339336" y="48328"/>
                  </a:lnTo>
                  <a:lnTo>
                    <a:pt x="337170" y="49661"/>
                  </a:lnTo>
                  <a:lnTo>
                    <a:pt x="335434" y="50147"/>
                  </a:lnTo>
                  <a:lnTo>
                    <a:pt x="333045" y="50453"/>
                  </a:lnTo>
                  <a:lnTo>
                    <a:pt x="320686" y="51897"/>
                  </a:lnTo>
                  <a:lnTo>
                    <a:pt x="317714" y="52425"/>
                  </a:lnTo>
                  <a:lnTo>
                    <a:pt x="299207" y="74978"/>
                  </a:lnTo>
                  <a:lnTo>
                    <a:pt x="300118" y="78395"/>
                  </a:lnTo>
                  <a:lnTo>
                    <a:pt x="303923" y="84172"/>
                  </a:lnTo>
                  <a:lnTo>
                    <a:pt x="306520" y="86380"/>
                  </a:lnTo>
                  <a:lnTo>
                    <a:pt x="313075" y="89408"/>
                  </a:lnTo>
                  <a:lnTo>
                    <a:pt x="316741" y="90157"/>
                  </a:lnTo>
                  <a:lnTo>
                    <a:pt x="324324" y="90157"/>
                  </a:lnTo>
                  <a:lnTo>
                    <a:pt x="339628" y="80158"/>
                  </a:lnTo>
                  <a:lnTo>
                    <a:pt x="319977" y="80158"/>
                  </a:lnTo>
                  <a:lnTo>
                    <a:pt x="317438" y="79478"/>
                  </a:lnTo>
                  <a:lnTo>
                    <a:pt x="317216" y="79478"/>
                  </a:lnTo>
                  <a:lnTo>
                    <a:pt x="312520" y="76242"/>
                  </a:lnTo>
                  <a:lnTo>
                    <a:pt x="311381" y="73909"/>
                  </a:lnTo>
                  <a:lnTo>
                    <a:pt x="311381" y="68604"/>
                  </a:lnTo>
                  <a:lnTo>
                    <a:pt x="311891" y="67049"/>
                  </a:lnTo>
                  <a:lnTo>
                    <a:pt x="311964" y="66826"/>
                  </a:lnTo>
                  <a:lnTo>
                    <a:pt x="328338" y="60327"/>
                  </a:lnTo>
                  <a:lnTo>
                    <a:pt x="333045" y="59619"/>
                  </a:lnTo>
                  <a:lnTo>
                    <a:pt x="339920" y="57411"/>
                  </a:lnTo>
                  <a:lnTo>
                    <a:pt x="352377" y="57411"/>
                  </a:lnTo>
                  <a:lnTo>
                    <a:pt x="352377" y="41579"/>
                  </a:lnTo>
                  <a:lnTo>
                    <a:pt x="351571" y="37788"/>
                  </a:lnTo>
                  <a:lnTo>
                    <a:pt x="349487" y="33996"/>
                  </a:lnTo>
                  <a:close/>
                </a:path>
                <a:path w="352425" h="113030">
                  <a:moveTo>
                    <a:pt x="352377" y="79992"/>
                  </a:moveTo>
                  <a:lnTo>
                    <a:pt x="340211" y="79992"/>
                  </a:lnTo>
                  <a:lnTo>
                    <a:pt x="340211" y="88741"/>
                  </a:lnTo>
                  <a:lnTo>
                    <a:pt x="352377" y="88741"/>
                  </a:lnTo>
                  <a:lnTo>
                    <a:pt x="352377" y="79992"/>
                  </a:lnTo>
                  <a:close/>
                </a:path>
                <a:path w="352425" h="113030">
                  <a:moveTo>
                    <a:pt x="352377" y="57411"/>
                  </a:moveTo>
                  <a:lnTo>
                    <a:pt x="339920" y="57411"/>
                  </a:lnTo>
                  <a:lnTo>
                    <a:pt x="339805" y="68604"/>
                  </a:lnTo>
                  <a:lnTo>
                    <a:pt x="339267" y="70562"/>
                  </a:lnTo>
                  <a:lnTo>
                    <a:pt x="336684" y="74978"/>
                  </a:lnTo>
                  <a:lnTo>
                    <a:pt x="334809" y="76756"/>
                  </a:lnTo>
                  <a:lnTo>
                    <a:pt x="329893" y="79478"/>
                  </a:lnTo>
                  <a:lnTo>
                    <a:pt x="326949" y="80158"/>
                  </a:lnTo>
                  <a:lnTo>
                    <a:pt x="339628" y="80158"/>
                  </a:lnTo>
                  <a:lnTo>
                    <a:pt x="339711" y="79992"/>
                  </a:lnTo>
                  <a:lnTo>
                    <a:pt x="352377" y="79992"/>
                  </a:lnTo>
                  <a:lnTo>
                    <a:pt x="352377" y="57411"/>
                  </a:lnTo>
                  <a:close/>
                </a:path>
                <a:path w="352425" h="113030">
                  <a:moveTo>
                    <a:pt x="330101" y="23914"/>
                  </a:moveTo>
                  <a:lnTo>
                    <a:pt x="323685" y="23914"/>
                  </a:lnTo>
                  <a:lnTo>
                    <a:pt x="320005" y="24469"/>
                  </a:lnTo>
                  <a:lnTo>
                    <a:pt x="301132" y="40246"/>
                  </a:lnTo>
                  <a:lnTo>
                    <a:pt x="312839" y="42912"/>
                  </a:lnTo>
                  <a:lnTo>
                    <a:pt x="313756" y="40662"/>
                  </a:lnTo>
                  <a:lnTo>
                    <a:pt x="315408" y="38621"/>
                  </a:lnTo>
                  <a:lnTo>
                    <a:pt x="320123" y="34996"/>
                  </a:lnTo>
                  <a:lnTo>
                    <a:pt x="319967" y="34996"/>
                  </a:lnTo>
                  <a:lnTo>
                    <a:pt x="323519" y="33996"/>
                  </a:lnTo>
                  <a:lnTo>
                    <a:pt x="349487" y="33996"/>
                  </a:lnTo>
                  <a:lnTo>
                    <a:pt x="348350" y="31927"/>
                  </a:lnTo>
                  <a:lnTo>
                    <a:pt x="346280" y="29663"/>
                  </a:lnTo>
                  <a:lnTo>
                    <a:pt x="341253" y="26497"/>
                  </a:lnTo>
                  <a:lnTo>
                    <a:pt x="338559" y="25414"/>
                  </a:lnTo>
                  <a:lnTo>
                    <a:pt x="335670" y="24830"/>
                  </a:lnTo>
                  <a:lnTo>
                    <a:pt x="332809" y="24219"/>
                  </a:lnTo>
                  <a:lnTo>
                    <a:pt x="330101" y="23914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3622926" y="2052293"/>
            <a:ext cx="2565400" cy="2565400"/>
            <a:chOff x="3622926" y="2052293"/>
            <a:chExt cx="2565400" cy="2565400"/>
          </a:xfrm>
        </p:grpSpPr>
        <p:pic>
          <p:nvPicPr>
            <p:cNvPr id="42" name="object 4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6693" y="2078470"/>
              <a:ext cx="2397832" cy="2397832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5280" y="2052293"/>
              <a:ext cx="2460658" cy="2460658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2926" y="2052293"/>
              <a:ext cx="2565366" cy="2565366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3727635" y="2073235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5" h="2356485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28833" y="2320983"/>
              <a:ext cx="1594123" cy="377678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3928708" y="4114127"/>
              <a:ext cx="352425" cy="113030"/>
            </a:xfrm>
            <a:custGeom>
              <a:avLst/>
              <a:gdLst/>
              <a:ahLst/>
              <a:cxnLst/>
              <a:rect l="l" t="t" r="r" b="b"/>
              <a:pathLst>
                <a:path w="352425" h="113029">
                  <a:moveTo>
                    <a:pt x="12040" y="70493"/>
                  </a:moveTo>
                  <a:lnTo>
                    <a:pt x="0" y="72326"/>
                  </a:lnTo>
                  <a:lnTo>
                    <a:pt x="937" y="77492"/>
                  </a:lnTo>
                  <a:lnTo>
                    <a:pt x="1027" y="77992"/>
                  </a:lnTo>
                  <a:lnTo>
                    <a:pt x="3805" y="82367"/>
                  </a:lnTo>
                  <a:lnTo>
                    <a:pt x="12859" y="88505"/>
                  </a:lnTo>
                  <a:lnTo>
                    <a:pt x="18706" y="90033"/>
                  </a:lnTo>
                  <a:lnTo>
                    <a:pt x="31038" y="90033"/>
                  </a:lnTo>
                  <a:lnTo>
                    <a:pt x="35579" y="89185"/>
                  </a:lnTo>
                  <a:lnTo>
                    <a:pt x="43440" y="85797"/>
                  </a:lnTo>
                  <a:lnTo>
                    <a:pt x="46509" y="83464"/>
                  </a:lnTo>
                  <a:lnTo>
                    <a:pt x="49077" y="79992"/>
                  </a:lnTo>
                  <a:lnTo>
                    <a:pt x="22039" y="79992"/>
                  </a:lnTo>
                  <a:lnTo>
                    <a:pt x="18998" y="79200"/>
                  </a:lnTo>
                  <a:lnTo>
                    <a:pt x="14331" y="76006"/>
                  </a:lnTo>
                  <a:lnTo>
                    <a:pt x="12790" y="73631"/>
                  </a:lnTo>
                  <a:lnTo>
                    <a:pt x="12040" y="70493"/>
                  </a:lnTo>
                  <a:close/>
                </a:path>
                <a:path w="352425" h="113029">
                  <a:moveTo>
                    <a:pt x="33496" y="23914"/>
                  </a:moveTo>
                  <a:lnTo>
                    <a:pt x="21775" y="23914"/>
                  </a:lnTo>
                  <a:lnTo>
                    <a:pt x="17512" y="24719"/>
                  </a:lnTo>
                  <a:lnTo>
                    <a:pt x="1874" y="39093"/>
                  </a:lnTo>
                  <a:lnTo>
                    <a:pt x="1874" y="47426"/>
                  </a:lnTo>
                  <a:lnTo>
                    <a:pt x="3291" y="51189"/>
                  </a:lnTo>
                  <a:lnTo>
                    <a:pt x="8985" y="57133"/>
                  </a:lnTo>
                  <a:lnTo>
                    <a:pt x="13401" y="59299"/>
                  </a:lnTo>
                  <a:lnTo>
                    <a:pt x="33260" y="63729"/>
                  </a:lnTo>
                  <a:lnTo>
                    <a:pt x="35524" y="64757"/>
                  </a:lnTo>
                  <a:lnTo>
                    <a:pt x="38496" y="67479"/>
                  </a:lnTo>
                  <a:lnTo>
                    <a:pt x="39246" y="69160"/>
                  </a:lnTo>
                  <a:lnTo>
                    <a:pt x="39246" y="73631"/>
                  </a:lnTo>
                  <a:lnTo>
                    <a:pt x="38024" y="75728"/>
                  </a:lnTo>
                  <a:lnTo>
                    <a:pt x="33056" y="79200"/>
                  </a:lnTo>
                  <a:lnTo>
                    <a:pt x="32921" y="79200"/>
                  </a:lnTo>
                  <a:lnTo>
                    <a:pt x="29872" y="79992"/>
                  </a:lnTo>
                  <a:lnTo>
                    <a:pt x="49077" y="79992"/>
                  </a:lnTo>
                  <a:lnTo>
                    <a:pt x="50925" y="77492"/>
                  </a:lnTo>
                  <a:lnTo>
                    <a:pt x="52036" y="74076"/>
                  </a:lnTo>
                  <a:lnTo>
                    <a:pt x="52036" y="65715"/>
                  </a:lnTo>
                  <a:lnTo>
                    <a:pt x="50592" y="62035"/>
                  </a:lnTo>
                  <a:lnTo>
                    <a:pt x="44815" y="56369"/>
                  </a:lnTo>
                  <a:lnTo>
                    <a:pt x="40426" y="54272"/>
                  </a:lnTo>
                  <a:lnTo>
                    <a:pt x="20845" y="49745"/>
                  </a:lnTo>
                  <a:lnTo>
                    <a:pt x="18289" y="48675"/>
                  </a:lnTo>
                  <a:lnTo>
                    <a:pt x="15123" y="46065"/>
                  </a:lnTo>
                  <a:lnTo>
                    <a:pt x="14331" y="44342"/>
                  </a:lnTo>
                  <a:lnTo>
                    <a:pt x="14437" y="39551"/>
                  </a:lnTo>
                  <a:lnTo>
                    <a:pt x="15512" y="37718"/>
                  </a:lnTo>
                  <a:lnTo>
                    <a:pt x="20234" y="34580"/>
                  </a:lnTo>
                  <a:lnTo>
                    <a:pt x="23178" y="33788"/>
                  </a:lnTo>
                  <a:lnTo>
                    <a:pt x="48466" y="33788"/>
                  </a:lnTo>
                  <a:lnTo>
                    <a:pt x="46884" y="31385"/>
                  </a:lnTo>
                  <a:lnTo>
                    <a:pt x="38940" y="25414"/>
                  </a:lnTo>
                  <a:lnTo>
                    <a:pt x="33496" y="23914"/>
                  </a:lnTo>
                  <a:close/>
                </a:path>
                <a:path w="352425" h="113029">
                  <a:moveTo>
                    <a:pt x="48466" y="33788"/>
                  </a:moveTo>
                  <a:lnTo>
                    <a:pt x="29288" y="33788"/>
                  </a:lnTo>
                  <a:lnTo>
                    <a:pt x="31441" y="34205"/>
                  </a:lnTo>
                  <a:lnTo>
                    <a:pt x="34885" y="35871"/>
                  </a:lnTo>
                  <a:lnTo>
                    <a:pt x="36246" y="36940"/>
                  </a:lnTo>
                  <a:lnTo>
                    <a:pt x="38274" y="39551"/>
                  </a:lnTo>
                  <a:lnTo>
                    <a:pt x="39024" y="40926"/>
                  </a:lnTo>
                  <a:lnTo>
                    <a:pt x="39496" y="42370"/>
                  </a:lnTo>
                  <a:lnTo>
                    <a:pt x="50786" y="40371"/>
                  </a:lnTo>
                  <a:lnTo>
                    <a:pt x="49509" y="35371"/>
                  </a:lnTo>
                  <a:lnTo>
                    <a:pt x="48466" y="33788"/>
                  </a:lnTo>
                  <a:close/>
                </a:path>
                <a:path w="352425" h="113029">
                  <a:moveTo>
                    <a:pt x="97397" y="23914"/>
                  </a:moveTo>
                  <a:lnTo>
                    <a:pt x="85399" y="23914"/>
                  </a:lnTo>
                  <a:lnTo>
                    <a:pt x="80163" y="25289"/>
                  </a:lnTo>
                  <a:lnTo>
                    <a:pt x="71219" y="30788"/>
                  </a:lnTo>
                  <a:lnTo>
                    <a:pt x="67747" y="34649"/>
                  </a:lnTo>
                  <a:lnTo>
                    <a:pt x="62804" y="44592"/>
                  </a:lnTo>
                  <a:lnTo>
                    <a:pt x="61568" y="50397"/>
                  </a:lnTo>
                  <a:lnTo>
                    <a:pt x="61568" y="63646"/>
                  </a:lnTo>
                  <a:lnTo>
                    <a:pt x="85399" y="90033"/>
                  </a:lnTo>
                  <a:lnTo>
                    <a:pt x="97397" y="90033"/>
                  </a:lnTo>
                  <a:lnTo>
                    <a:pt x="102633" y="88658"/>
                  </a:lnTo>
                  <a:lnTo>
                    <a:pt x="111577" y="83158"/>
                  </a:lnTo>
                  <a:lnTo>
                    <a:pt x="114810" y="79575"/>
                  </a:lnTo>
                  <a:lnTo>
                    <a:pt x="87523" y="79575"/>
                  </a:lnTo>
                  <a:lnTo>
                    <a:pt x="84274" y="78547"/>
                  </a:lnTo>
                  <a:lnTo>
                    <a:pt x="74150" y="61105"/>
                  </a:lnTo>
                  <a:lnTo>
                    <a:pt x="74150" y="52911"/>
                  </a:lnTo>
                  <a:lnTo>
                    <a:pt x="87523" y="34330"/>
                  </a:lnTo>
                  <a:lnTo>
                    <a:pt x="114761" y="34330"/>
                  </a:lnTo>
                  <a:lnTo>
                    <a:pt x="111577" y="30788"/>
                  </a:lnTo>
                  <a:lnTo>
                    <a:pt x="102633" y="25289"/>
                  </a:lnTo>
                  <a:lnTo>
                    <a:pt x="97397" y="23914"/>
                  </a:lnTo>
                  <a:close/>
                </a:path>
                <a:path w="352425" h="113029">
                  <a:moveTo>
                    <a:pt x="114761" y="34330"/>
                  </a:moveTo>
                  <a:lnTo>
                    <a:pt x="95328" y="34330"/>
                  </a:lnTo>
                  <a:lnTo>
                    <a:pt x="98550" y="35371"/>
                  </a:lnTo>
                  <a:lnTo>
                    <a:pt x="103661" y="39537"/>
                  </a:lnTo>
                  <a:lnTo>
                    <a:pt x="105549" y="42301"/>
                  </a:lnTo>
                  <a:lnTo>
                    <a:pt x="106771" y="45745"/>
                  </a:lnTo>
                  <a:lnTo>
                    <a:pt x="108021" y="49161"/>
                  </a:lnTo>
                  <a:lnTo>
                    <a:pt x="108646" y="52911"/>
                  </a:lnTo>
                  <a:lnTo>
                    <a:pt x="108646" y="61105"/>
                  </a:lnTo>
                  <a:lnTo>
                    <a:pt x="108021" y="64868"/>
                  </a:lnTo>
                  <a:lnTo>
                    <a:pt x="106771" y="68285"/>
                  </a:lnTo>
                  <a:lnTo>
                    <a:pt x="105549" y="71701"/>
                  </a:lnTo>
                  <a:lnTo>
                    <a:pt x="103661" y="74437"/>
                  </a:lnTo>
                  <a:lnTo>
                    <a:pt x="98550" y="78547"/>
                  </a:lnTo>
                  <a:lnTo>
                    <a:pt x="95328" y="79575"/>
                  </a:lnTo>
                  <a:lnTo>
                    <a:pt x="114810" y="79575"/>
                  </a:lnTo>
                  <a:lnTo>
                    <a:pt x="115048" y="79311"/>
                  </a:lnTo>
                  <a:lnTo>
                    <a:pt x="119992" y="69423"/>
                  </a:lnTo>
                  <a:lnTo>
                    <a:pt x="121228" y="63646"/>
                  </a:lnTo>
                  <a:lnTo>
                    <a:pt x="121228" y="50397"/>
                  </a:lnTo>
                  <a:lnTo>
                    <a:pt x="119992" y="44592"/>
                  </a:lnTo>
                  <a:lnTo>
                    <a:pt x="115048" y="34649"/>
                  </a:lnTo>
                  <a:lnTo>
                    <a:pt x="114761" y="34330"/>
                  </a:lnTo>
                  <a:close/>
                </a:path>
                <a:path w="352425" h="113029">
                  <a:moveTo>
                    <a:pt x="146008" y="24747"/>
                  </a:moveTo>
                  <a:lnTo>
                    <a:pt x="133843" y="24747"/>
                  </a:lnTo>
                  <a:lnTo>
                    <a:pt x="133843" y="112739"/>
                  </a:lnTo>
                  <a:lnTo>
                    <a:pt x="146300" y="112739"/>
                  </a:lnTo>
                  <a:lnTo>
                    <a:pt x="146300" y="78784"/>
                  </a:lnTo>
                  <a:lnTo>
                    <a:pt x="157304" y="78784"/>
                  </a:lnTo>
                  <a:lnTo>
                    <a:pt x="146050" y="61244"/>
                  </a:lnTo>
                  <a:lnTo>
                    <a:pt x="146050" y="52300"/>
                  </a:lnTo>
                  <a:lnTo>
                    <a:pt x="146636" y="48731"/>
                  </a:lnTo>
                  <a:lnTo>
                    <a:pt x="146689" y="48412"/>
                  </a:lnTo>
                  <a:lnTo>
                    <a:pt x="149143" y="42009"/>
                  </a:lnTo>
                  <a:lnTo>
                    <a:pt x="149244" y="41745"/>
                  </a:lnTo>
                  <a:lnTo>
                    <a:pt x="151119" y="39149"/>
                  </a:lnTo>
                  <a:lnTo>
                    <a:pt x="156035" y="35468"/>
                  </a:lnTo>
                  <a:lnTo>
                    <a:pt x="157094" y="35121"/>
                  </a:lnTo>
                  <a:lnTo>
                    <a:pt x="146008" y="35121"/>
                  </a:lnTo>
                  <a:lnTo>
                    <a:pt x="146008" y="24747"/>
                  </a:lnTo>
                  <a:close/>
                </a:path>
                <a:path w="352425" h="113029">
                  <a:moveTo>
                    <a:pt x="157304" y="78784"/>
                  </a:moveTo>
                  <a:lnTo>
                    <a:pt x="147050" y="78784"/>
                  </a:lnTo>
                  <a:lnTo>
                    <a:pt x="147800" y="80145"/>
                  </a:lnTo>
                  <a:lnTo>
                    <a:pt x="161660" y="89991"/>
                  </a:lnTo>
                  <a:lnTo>
                    <a:pt x="170714" y="89991"/>
                  </a:lnTo>
                  <a:lnTo>
                    <a:pt x="175311" y="88672"/>
                  </a:lnTo>
                  <a:lnTo>
                    <a:pt x="183366" y="83366"/>
                  </a:lnTo>
                  <a:lnTo>
                    <a:pt x="186532" y="79575"/>
                  </a:lnTo>
                  <a:lnTo>
                    <a:pt x="186630" y="79367"/>
                  </a:lnTo>
                  <a:lnTo>
                    <a:pt x="159174" y="79367"/>
                  </a:lnTo>
                  <a:lnTo>
                    <a:pt x="157304" y="78784"/>
                  </a:lnTo>
                  <a:close/>
                </a:path>
                <a:path w="352425" h="113029">
                  <a:moveTo>
                    <a:pt x="186628" y="34496"/>
                  </a:moveTo>
                  <a:lnTo>
                    <a:pt x="166506" y="34496"/>
                  </a:lnTo>
                  <a:lnTo>
                    <a:pt x="169631" y="35468"/>
                  </a:lnTo>
                  <a:lnTo>
                    <a:pt x="174658" y="39357"/>
                  </a:lnTo>
                  <a:lnTo>
                    <a:pt x="176547" y="42009"/>
                  </a:lnTo>
                  <a:lnTo>
                    <a:pt x="178953" y="48412"/>
                  </a:lnTo>
                  <a:lnTo>
                    <a:pt x="179075" y="48731"/>
                  </a:lnTo>
                  <a:lnTo>
                    <a:pt x="179676" y="52300"/>
                  </a:lnTo>
                  <a:lnTo>
                    <a:pt x="179676" y="61244"/>
                  </a:lnTo>
                  <a:lnTo>
                    <a:pt x="179061" y="64868"/>
                  </a:lnTo>
                  <a:lnTo>
                    <a:pt x="177755" y="68285"/>
                  </a:lnTo>
                  <a:lnTo>
                    <a:pt x="176478" y="71701"/>
                  </a:lnTo>
                  <a:lnTo>
                    <a:pt x="174589" y="74409"/>
                  </a:lnTo>
                  <a:lnTo>
                    <a:pt x="169458" y="78423"/>
                  </a:lnTo>
                  <a:lnTo>
                    <a:pt x="166479" y="79367"/>
                  </a:lnTo>
                  <a:lnTo>
                    <a:pt x="186630" y="79367"/>
                  </a:lnTo>
                  <a:lnTo>
                    <a:pt x="191143" y="69715"/>
                  </a:lnTo>
                  <a:lnTo>
                    <a:pt x="192296" y="63785"/>
                  </a:lnTo>
                  <a:lnTo>
                    <a:pt x="192296" y="49953"/>
                  </a:lnTo>
                  <a:lnTo>
                    <a:pt x="191129" y="44037"/>
                  </a:lnTo>
                  <a:lnTo>
                    <a:pt x="186628" y="34496"/>
                  </a:lnTo>
                  <a:close/>
                </a:path>
                <a:path w="352425" h="113029">
                  <a:moveTo>
                    <a:pt x="170589" y="23914"/>
                  </a:moveTo>
                  <a:lnTo>
                    <a:pt x="161451" y="23914"/>
                  </a:lnTo>
                  <a:lnTo>
                    <a:pt x="158257" y="24580"/>
                  </a:lnTo>
                  <a:lnTo>
                    <a:pt x="147050" y="35121"/>
                  </a:lnTo>
                  <a:lnTo>
                    <a:pt x="157094" y="35121"/>
                  </a:lnTo>
                  <a:lnTo>
                    <a:pt x="159146" y="34496"/>
                  </a:lnTo>
                  <a:lnTo>
                    <a:pt x="186628" y="34496"/>
                  </a:lnTo>
                  <a:lnTo>
                    <a:pt x="186491" y="34205"/>
                  </a:lnTo>
                  <a:lnTo>
                    <a:pt x="183310" y="30441"/>
                  </a:lnTo>
                  <a:lnTo>
                    <a:pt x="175200" y="25219"/>
                  </a:lnTo>
                  <a:lnTo>
                    <a:pt x="170589" y="23914"/>
                  </a:lnTo>
                  <a:close/>
                </a:path>
                <a:path w="352425" h="113029">
                  <a:moveTo>
                    <a:pt x="217252" y="3416"/>
                  </a:moveTo>
                  <a:lnTo>
                    <a:pt x="204962" y="3416"/>
                  </a:lnTo>
                  <a:lnTo>
                    <a:pt x="204962" y="88741"/>
                  </a:lnTo>
                  <a:lnTo>
                    <a:pt x="217419" y="88741"/>
                  </a:lnTo>
                  <a:lnTo>
                    <a:pt x="217419" y="47356"/>
                  </a:lnTo>
                  <a:lnTo>
                    <a:pt x="217987" y="44842"/>
                  </a:lnTo>
                  <a:lnTo>
                    <a:pt x="227872" y="35163"/>
                  </a:lnTo>
                  <a:lnTo>
                    <a:pt x="217252" y="35163"/>
                  </a:lnTo>
                  <a:lnTo>
                    <a:pt x="217252" y="3416"/>
                  </a:lnTo>
                  <a:close/>
                </a:path>
                <a:path w="352425" h="113029">
                  <a:moveTo>
                    <a:pt x="256165" y="34704"/>
                  </a:moveTo>
                  <a:lnTo>
                    <a:pt x="237056" y="34704"/>
                  </a:lnTo>
                  <a:lnTo>
                    <a:pt x="240417" y="36010"/>
                  </a:lnTo>
                  <a:lnTo>
                    <a:pt x="245250" y="41204"/>
                  </a:lnTo>
                  <a:lnTo>
                    <a:pt x="246333" y="44467"/>
                  </a:lnTo>
                  <a:lnTo>
                    <a:pt x="246458" y="88741"/>
                  </a:lnTo>
                  <a:lnTo>
                    <a:pt x="258915" y="88741"/>
                  </a:lnTo>
                  <a:lnTo>
                    <a:pt x="258915" y="42704"/>
                  </a:lnTo>
                  <a:lnTo>
                    <a:pt x="257999" y="38260"/>
                  </a:lnTo>
                  <a:lnTo>
                    <a:pt x="256165" y="34704"/>
                  </a:lnTo>
                  <a:close/>
                </a:path>
                <a:path w="352425" h="113029">
                  <a:moveTo>
                    <a:pt x="241389" y="23914"/>
                  </a:moveTo>
                  <a:lnTo>
                    <a:pt x="232029" y="23914"/>
                  </a:lnTo>
                  <a:lnTo>
                    <a:pt x="228001" y="24928"/>
                  </a:lnTo>
                  <a:lnTo>
                    <a:pt x="221835" y="28983"/>
                  </a:lnTo>
                  <a:lnTo>
                    <a:pt x="219544" y="31719"/>
                  </a:lnTo>
                  <a:lnTo>
                    <a:pt x="218044" y="35163"/>
                  </a:lnTo>
                  <a:lnTo>
                    <a:pt x="227872" y="35163"/>
                  </a:lnTo>
                  <a:lnTo>
                    <a:pt x="229807" y="34704"/>
                  </a:lnTo>
                  <a:lnTo>
                    <a:pt x="256165" y="34704"/>
                  </a:lnTo>
                  <a:lnTo>
                    <a:pt x="254360" y="31122"/>
                  </a:lnTo>
                  <a:lnTo>
                    <a:pt x="251805" y="28427"/>
                  </a:lnTo>
                  <a:lnTo>
                    <a:pt x="245425" y="24928"/>
                  </a:lnTo>
                  <a:lnTo>
                    <a:pt x="245694" y="24928"/>
                  </a:lnTo>
                  <a:lnTo>
                    <a:pt x="241389" y="23914"/>
                  </a:lnTo>
                  <a:close/>
                </a:path>
                <a:path w="352425" h="113029">
                  <a:moveTo>
                    <a:pt x="286705" y="24747"/>
                  </a:moveTo>
                  <a:lnTo>
                    <a:pt x="274248" y="24747"/>
                  </a:lnTo>
                  <a:lnTo>
                    <a:pt x="274248" y="88741"/>
                  </a:lnTo>
                  <a:lnTo>
                    <a:pt x="286705" y="88741"/>
                  </a:lnTo>
                  <a:lnTo>
                    <a:pt x="286705" y="24747"/>
                  </a:lnTo>
                  <a:close/>
                </a:path>
                <a:path w="352425" h="113029">
                  <a:moveTo>
                    <a:pt x="282706" y="0"/>
                  </a:moveTo>
                  <a:lnTo>
                    <a:pt x="278373" y="0"/>
                  </a:lnTo>
                  <a:lnTo>
                    <a:pt x="276512" y="736"/>
                  </a:lnTo>
                  <a:lnTo>
                    <a:pt x="273429" y="3652"/>
                  </a:lnTo>
                  <a:lnTo>
                    <a:pt x="272665" y="5402"/>
                  </a:lnTo>
                  <a:lnTo>
                    <a:pt x="272665" y="9485"/>
                  </a:lnTo>
                  <a:lnTo>
                    <a:pt x="273429" y="11235"/>
                  </a:lnTo>
                  <a:lnTo>
                    <a:pt x="274956" y="12707"/>
                  </a:lnTo>
                  <a:lnTo>
                    <a:pt x="276512" y="14151"/>
                  </a:lnTo>
                  <a:lnTo>
                    <a:pt x="278373" y="14873"/>
                  </a:lnTo>
                  <a:lnTo>
                    <a:pt x="282706" y="14873"/>
                  </a:lnTo>
                  <a:lnTo>
                    <a:pt x="284553" y="14151"/>
                  </a:lnTo>
                  <a:lnTo>
                    <a:pt x="287636" y="11235"/>
                  </a:lnTo>
                  <a:lnTo>
                    <a:pt x="288413" y="9485"/>
                  </a:lnTo>
                  <a:lnTo>
                    <a:pt x="288413" y="5402"/>
                  </a:lnTo>
                  <a:lnTo>
                    <a:pt x="287636" y="3652"/>
                  </a:lnTo>
                  <a:lnTo>
                    <a:pt x="286080" y="2208"/>
                  </a:lnTo>
                  <a:lnTo>
                    <a:pt x="284553" y="736"/>
                  </a:lnTo>
                  <a:lnTo>
                    <a:pt x="282706" y="0"/>
                  </a:lnTo>
                  <a:close/>
                </a:path>
                <a:path w="352425" h="113029">
                  <a:moveTo>
                    <a:pt x="349487" y="33996"/>
                  </a:moveTo>
                  <a:lnTo>
                    <a:pt x="331740" y="33996"/>
                  </a:lnTo>
                  <a:lnTo>
                    <a:pt x="334767" y="34996"/>
                  </a:lnTo>
                  <a:lnTo>
                    <a:pt x="338850" y="38996"/>
                  </a:lnTo>
                  <a:lnTo>
                    <a:pt x="339792" y="41579"/>
                  </a:lnTo>
                  <a:lnTo>
                    <a:pt x="339878" y="47245"/>
                  </a:lnTo>
                  <a:lnTo>
                    <a:pt x="339336" y="48328"/>
                  </a:lnTo>
                  <a:lnTo>
                    <a:pt x="337170" y="49661"/>
                  </a:lnTo>
                  <a:lnTo>
                    <a:pt x="335434" y="50147"/>
                  </a:lnTo>
                  <a:lnTo>
                    <a:pt x="333045" y="50453"/>
                  </a:lnTo>
                  <a:lnTo>
                    <a:pt x="320686" y="51897"/>
                  </a:lnTo>
                  <a:lnTo>
                    <a:pt x="317714" y="52425"/>
                  </a:lnTo>
                  <a:lnTo>
                    <a:pt x="299207" y="74978"/>
                  </a:lnTo>
                  <a:lnTo>
                    <a:pt x="300118" y="78395"/>
                  </a:lnTo>
                  <a:lnTo>
                    <a:pt x="303923" y="84172"/>
                  </a:lnTo>
                  <a:lnTo>
                    <a:pt x="306520" y="86380"/>
                  </a:lnTo>
                  <a:lnTo>
                    <a:pt x="313075" y="89408"/>
                  </a:lnTo>
                  <a:lnTo>
                    <a:pt x="316741" y="90157"/>
                  </a:lnTo>
                  <a:lnTo>
                    <a:pt x="324324" y="90157"/>
                  </a:lnTo>
                  <a:lnTo>
                    <a:pt x="339628" y="80158"/>
                  </a:lnTo>
                  <a:lnTo>
                    <a:pt x="319977" y="80158"/>
                  </a:lnTo>
                  <a:lnTo>
                    <a:pt x="317438" y="79478"/>
                  </a:lnTo>
                  <a:lnTo>
                    <a:pt x="317216" y="79478"/>
                  </a:lnTo>
                  <a:lnTo>
                    <a:pt x="312520" y="76242"/>
                  </a:lnTo>
                  <a:lnTo>
                    <a:pt x="311381" y="73909"/>
                  </a:lnTo>
                  <a:lnTo>
                    <a:pt x="311381" y="68604"/>
                  </a:lnTo>
                  <a:lnTo>
                    <a:pt x="311891" y="67049"/>
                  </a:lnTo>
                  <a:lnTo>
                    <a:pt x="311964" y="66826"/>
                  </a:lnTo>
                  <a:lnTo>
                    <a:pt x="328338" y="60327"/>
                  </a:lnTo>
                  <a:lnTo>
                    <a:pt x="333045" y="59619"/>
                  </a:lnTo>
                  <a:lnTo>
                    <a:pt x="339920" y="57411"/>
                  </a:lnTo>
                  <a:lnTo>
                    <a:pt x="352377" y="57411"/>
                  </a:lnTo>
                  <a:lnTo>
                    <a:pt x="352377" y="41579"/>
                  </a:lnTo>
                  <a:lnTo>
                    <a:pt x="351571" y="37788"/>
                  </a:lnTo>
                  <a:lnTo>
                    <a:pt x="349487" y="33996"/>
                  </a:lnTo>
                  <a:close/>
                </a:path>
                <a:path w="352425" h="113029">
                  <a:moveTo>
                    <a:pt x="352377" y="79992"/>
                  </a:moveTo>
                  <a:lnTo>
                    <a:pt x="340211" y="79992"/>
                  </a:lnTo>
                  <a:lnTo>
                    <a:pt x="340211" y="88741"/>
                  </a:lnTo>
                  <a:lnTo>
                    <a:pt x="352377" y="88741"/>
                  </a:lnTo>
                  <a:lnTo>
                    <a:pt x="352377" y="79992"/>
                  </a:lnTo>
                  <a:close/>
                </a:path>
                <a:path w="352425" h="113029">
                  <a:moveTo>
                    <a:pt x="352377" y="57411"/>
                  </a:moveTo>
                  <a:lnTo>
                    <a:pt x="339920" y="57411"/>
                  </a:lnTo>
                  <a:lnTo>
                    <a:pt x="339805" y="68604"/>
                  </a:lnTo>
                  <a:lnTo>
                    <a:pt x="339267" y="70562"/>
                  </a:lnTo>
                  <a:lnTo>
                    <a:pt x="336684" y="74978"/>
                  </a:lnTo>
                  <a:lnTo>
                    <a:pt x="334809" y="76756"/>
                  </a:lnTo>
                  <a:lnTo>
                    <a:pt x="329893" y="79478"/>
                  </a:lnTo>
                  <a:lnTo>
                    <a:pt x="326949" y="80158"/>
                  </a:lnTo>
                  <a:lnTo>
                    <a:pt x="339628" y="80158"/>
                  </a:lnTo>
                  <a:lnTo>
                    <a:pt x="339711" y="79992"/>
                  </a:lnTo>
                  <a:lnTo>
                    <a:pt x="352377" y="79992"/>
                  </a:lnTo>
                  <a:lnTo>
                    <a:pt x="352377" y="57411"/>
                  </a:lnTo>
                  <a:close/>
                </a:path>
                <a:path w="352425" h="113029">
                  <a:moveTo>
                    <a:pt x="330101" y="23914"/>
                  </a:moveTo>
                  <a:lnTo>
                    <a:pt x="323685" y="23914"/>
                  </a:lnTo>
                  <a:lnTo>
                    <a:pt x="320005" y="24469"/>
                  </a:lnTo>
                  <a:lnTo>
                    <a:pt x="301132" y="40246"/>
                  </a:lnTo>
                  <a:lnTo>
                    <a:pt x="312839" y="42912"/>
                  </a:lnTo>
                  <a:lnTo>
                    <a:pt x="313756" y="40662"/>
                  </a:lnTo>
                  <a:lnTo>
                    <a:pt x="315408" y="38621"/>
                  </a:lnTo>
                  <a:lnTo>
                    <a:pt x="320123" y="34996"/>
                  </a:lnTo>
                  <a:lnTo>
                    <a:pt x="319967" y="34996"/>
                  </a:lnTo>
                  <a:lnTo>
                    <a:pt x="323519" y="33996"/>
                  </a:lnTo>
                  <a:lnTo>
                    <a:pt x="349487" y="33996"/>
                  </a:lnTo>
                  <a:lnTo>
                    <a:pt x="348350" y="31927"/>
                  </a:lnTo>
                  <a:lnTo>
                    <a:pt x="346280" y="29663"/>
                  </a:lnTo>
                  <a:lnTo>
                    <a:pt x="341253" y="26497"/>
                  </a:lnTo>
                  <a:lnTo>
                    <a:pt x="338559" y="25414"/>
                  </a:lnTo>
                  <a:lnTo>
                    <a:pt x="335670" y="24830"/>
                  </a:lnTo>
                  <a:lnTo>
                    <a:pt x="332809" y="24219"/>
                  </a:lnTo>
                  <a:lnTo>
                    <a:pt x="330101" y="23914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 descr=""/>
          <p:cNvGrpSpPr/>
          <p:nvPr/>
        </p:nvGrpSpPr>
        <p:grpSpPr>
          <a:xfrm>
            <a:off x="6230176" y="1068030"/>
            <a:ext cx="2565400" cy="2565400"/>
            <a:chOff x="6230176" y="1068030"/>
            <a:chExt cx="2565400" cy="2565400"/>
          </a:xfrm>
        </p:grpSpPr>
        <p:pic>
          <p:nvPicPr>
            <p:cNvPr id="49" name="object 4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3943" y="1094207"/>
              <a:ext cx="2397832" cy="2397832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82531" y="1068030"/>
              <a:ext cx="2460658" cy="2460658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30176" y="1068030"/>
              <a:ext cx="2565366" cy="2565366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6334885" y="1088972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4" h="2356485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37305" y="1338276"/>
              <a:ext cx="1842895" cy="345848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39791" y="3133280"/>
              <a:ext cx="407051" cy="86741"/>
            </a:xfrm>
            <a:prstGeom prst="rect">
              <a:avLst/>
            </a:prstGeom>
          </p:spPr>
        </p:pic>
      </p:grpSp>
      <p:grpSp>
        <p:nvGrpSpPr>
          <p:cNvPr id="55" name="object 55" descr=""/>
          <p:cNvGrpSpPr/>
          <p:nvPr/>
        </p:nvGrpSpPr>
        <p:grpSpPr>
          <a:xfrm>
            <a:off x="4314004" y="7696100"/>
            <a:ext cx="2565400" cy="2565400"/>
            <a:chOff x="4314004" y="7696100"/>
            <a:chExt cx="2565400" cy="2565400"/>
          </a:xfrm>
        </p:grpSpPr>
        <p:pic>
          <p:nvPicPr>
            <p:cNvPr id="56" name="object 5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97771" y="7722277"/>
              <a:ext cx="2397832" cy="2397832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66359" y="7696100"/>
              <a:ext cx="2460658" cy="2460658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4004" y="7696100"/>
              <a:ext cx="2565366" cy="2565366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4418713" y="7717042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4" h="2356484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22800" y="7959847"/>
              <a:ext cx="1822506" cy="836064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23619" y="9761351"/>
              <a:ext cx="407051" cy="86741"/>
            </a:xfrm>
            <a:prstGeom prst="rect">
              <a:avLst/>
            </a:prstGeom>
          </p:spPr>
        </p:pic>
      </p:grpSp>
      <p:grpSp>
        <p:nvGrpSpPr>
          <p:cNvPr id="62" name="object 62" descr=""/>
          <p:cNvGrpSpPr/>
          <p:nvPr/>
        </p:nvGrpSpPr>
        <p:grpSpPr>
          <a:xfrm>
            <a:off x="1266977" y="7737984"/>
            <a:ext cx="2565400" cy="2565400"/>
            <a:chOff x="1266977" y="7737984"/>
            <a:chExt cx="2565400" cy="2565400"/>
          </a:xfrm>
        </p:grpSpPr>
        <p:pic>
          <p:nvPicPr>
            <p:cNvPr id="63" name="object 6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0744" y="7764161"/>
              <a:ext cx="2397832" cy="2397832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9331" y="7737984"/>
              <a:ext cx="2460658" cy="2460658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6977" y="7737984"/>
              <a:ext cx="2565366" cy="2565366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1371685" y="7758926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5" h="2356484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71605" y="8002897"/>
              <a:ext cx="1904489" cy="1042259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1572758" y="9799818"/>
              <a:ext cx="352425" cy="113030"/>
            </a:xfrm>
            <a:custGeom>
              <a:avLst/>
              <a:gdLst/>
              <a:ahLst/>
              <a:cxnLst/>
              <a:rect l="l" t="t" r="r" b="b"/>
              <a:pathLst>
                <a:path w="352425" h="113029">
                  <a:moveTo>
                    <a:pt x="12040" y="70493"/>
                  </a:moveTo>
                  <a:lnTo>
                    <a:pt x="0" y="72326"/>
                  </a:lnTo>
                  <a:lnTo>
                    <a:pt x="937" y="77492"/>
                  </a:lnTo>
                  <a:lnTo>
                    <a:pt x="1027" y="77992"/>
                  </a:lnTo>
                  <a:lnTo>
                    <a:pt x="3805" y="82367"/>
                  </a:lnTo>
                  <a:lnTo>
                    <a:pt x="12859" y="88505"/>
                  </a:lnTo>
                  <a:lnTo>
                    <a:pt x="18706" y="90033"/>
                  </a:lnTo>
                  <a:lnTo>
                    <a:pt x="31038" y="90033"/>
                  </a:lnTo>
                  <a:lnTo>
                    <a:pt x="35579" y="89185"/>
                  </a:lnTo>
                  <a:lnTo>
                    <a:pt x="43440" y="85797"/>
                  </a:lnTo>
                  <a:lnTo>
                    <a:pt x="46509" y="83464"/>
                  </a:lnTo>
                  <a:lnTo>
                    <a:pt x="49077" y="79992"/>
                  </a:lnTo>
                  <a:lnTo>
                    <a:pt x="22039" y="79992"/>
                  </a:lnTo>
                  <a:lnTo>
                    <a:pt x="18998" y="79200"/>
                  </a:lnTo>
                  <a:lnTo>
                    <a:pt x="14331" y="76006"/>
                  </a:lnTo>
                  <a:lnTo>
                    <a:pt x="12790" y="73631"/>
                  </a:lnTo>
                  <a:lnTo>
                    <a:pt x="12040" y="70493"/>
                  </a:lnTo>
                  <a:close/>
                </a:path>
                <a:path w="352425" h="113029">
                  <a:moveTo>
                    <a:pt x="33496" y="23914"/>
                  </a:moveTo>
                  <a:lnTo>
                    <a:pt x="21775" y="23914"/>
                  </a:lnTo>
                  <a:lnTo>
                    <a:pt x="17512" y="24719"/>
                  </a:lnTo>
                  <a:lnTo>
                    <a:pt x="1874" y="39093"/>
                  </a:lnTo>
                  <a:lnTo>
                    <a:pt x="1874" y="47426"/>
                  </a:lnTo>
                  <a:lnTo>
                    <a:pt x="3291" y="51189"/>
                  </a:lnTo>
                  <a:lnTo>
                    <a:pt x="8985" y="57133"/>
                  </a:lnTo>
                  <a:lnTo>
                    <a:pt x="13401" y="59299"/>
                  </a:lnTo>
                  <a:lnTo>
                    <a:pt x="33260" y="63729"/>
                  </a:lnTo>
                  <a:lnTo>
                    <a:pt x="35524" y="64757"/>
                  </a:lnTo>
                  <a:lnTo>
                    <a:pt x="38496" y="67479"/>
                  </a:lnTo>
                  <a:lnTo>
                    <a:pt x="39246" y="69160"/>
                  </a:lnTo>
                  <a:lnTo>
                    <a:pt x="39246" y="73631"/>
                  </a:lnTo>
                  <a:lnTo>
                    <a:pt x="38024" y="75728"/>
                  </a:lnTo>
                  <a:lnTo>
                    <a:pt x="33056" y="79200"/>
                  </a:lnTo>
                  <a:lnTo>
                    <a:pt x="32921" y="79200"/>
                  </a:lnTo>
                  <a:lnTo>
                    <a:pt x="29872" y="79992"/>
                  </a:lnTo>
                  <a:lnTo>
                    <a:pt x="49077" y="79992"/>
                  </a:lnTo>
                  <a:lnTo>
                    <a:pt x="50925" y="77492"/>
                  </a:lnTo>
                  <a:lnTo>
                    <a:pt x="52036" y="74076"/>
                  </a:lnTo>
                  <a:lnTo>
                    <a:pt x="52036" y="65715"/>
                  </a:lnTo>
                  <a:lnTo>
                    <a:pt x="50592" y="62035"/>
                  </a:lnTo>
                  <a:lnTo>
                    <a:pt x="44815" y="56369"/>
                  </a:lnTo>
                  <a:lnTo>
                    <a:pt x="40426" y="54272"/>
                  </a:lnTo>
                  <a:lnTo>
                    <a:pt x="20845" y="49745"/>
                  </a:lnTo>
                  <a:lnTo>
                    <a:pt x="18289" y="48675"/>
                  </a:lnTo>
                  <a:lnTo>
                    <a:pt x="15123" y="46065"/>
                  </a:lnTo>
                  <a:lnTo>
                    <a:pt x="14331" y="44342"/>
                  </a:lnTo>
                  <a:lnTo>
                    <a:pt x="14437" y="39551"/>
                  </a:lnTo>
                  <a:lnTo>
                    <a:pt x="15512" y="37718"/>
                  </a:lnTo>
                  <a:lnTo>
                    <a:pt x="20234" y="34580"/>
                  </a:lnTo>
                  <a:lnTo>
                    <a:pt x="23178" y="33788"/>
                  </a:lnTo>
                  <a:lnTo>
                    <a:pt x="48466" y="33788"/>
                  </a:lnTo>
                  <a:lnTo>
                    <a:pt x="46884" y="31385"/>
                  </a:lnTo>
                  <a:lnTo>
                    <a:pt x="38940" y="25414"/>
                  </a:lnTo>
                  <a:lnTo>
                    <a:pt x="33496" y="23914"/>
                  </a:lnTo>
                  <a:close/>
                </a:path>
                <a:path w="352425" h="113029">
                  <a:moveTo>
                    <a:pt x="48466" y="33788"/>
                  </a:moveTo>
                  <a:lnTo>
                    <a:pt x="29288" y="33788"/>
                  </a:lnTo>
                  <a:lnTo>
                    <a:pt x="31441" y="34205"/>
                  </a:lnTo>
                  <a:lnTo>
                    <a:pt x="34885" y="35871"/>
                  </a:lnTo>
                  <a:lnTo>
                    <a:pt x="36246" y="36940"/>
                  </a:lnTo>
                  <a:lnTo>
                    <a:pt x="38274" y="39551"/>
                  </a:lnTo>
                  <a:lnTo>
                    <a:pt x="39024" y="40926"/>
                  </a:lnTo>
                  <a:lnTo>
                    <a:pt x="39496" y="42370"/>
                  </a:lnTo>
                  <a:lnTo>
                    <a:pt x="50786" y="40371"/>
                  </a:lnTo>
                  <a:lnTo>
                    <a:pt x="49509" y="35371"/>
                  </a:lnTo>
                  <a:lnTo>
                    <a:pt x="48466" y="33788"/>
                  </a:lnTo>
                  <a:close/>
                </a:path>
                <a:path w="352425" h="113029">
                  <a:moveTo>
                    <a:pt x="97397" y="23914"/>
                  </a:moveTo>
                  <a:lnTo>
                    <a:pt x="85399" y="23914"/>
                  </a:lnTo>
                  <a:lnTo>
                    <a:pt x="80163" y="25289"/>
                  </a:lnTo>
                  <a:lnTo>
                    <a:pt x="71219" y="30788"/>
                  </a:lnTo>
                  <a:lnTo>
                    <a:pt x="67747" y="34649"/>
                  </a:lnTo>
                  <a:lnTo>
                    <a:pt x="62804" y="44592"/>
                  </a:lnTo>
                  <a:lnTo>
                    <a:pt x="61568" y="50397"/>
                  </a:lnTo>
                  <a:lnTo>
                    <a:pt x="61568" y="63646"/>
                  </a:lnTo>
                  <a:lnTo>
                    <a:pt x="85399" y="90033"/>
                  </a:lnTo>
                  <a:lnTo>
                    <a:pt x="97397" y="90033"/>
                  </a:lnTo>
                  <a:lnTo>
                    <a:pt x="102633" y="88658"/>
                  </a:lnTo>
                  <a:lnTo>
                    <a:pt x="111577" y="83158"/>
                  </a:lnTo>
                  <a:lnTo>
                    <a:pt x="114810" y="79575"/>
                  </a:lnTo>
                  <a:lnTo>
                    <a:pt x="87523" y="79575"/>
                  </a:lnTo>
                  <a:lnTo>
                    <a:pt x="84274" y="78547"/>
                  </a:lnTo>
                  <a:lnTo>
                    <a:pt x="74150" y="61105"/>
                  </a:lnTo>
                  <a:lnTo>
                    <a:pt x="74150" y="52911"/>
                  </a:lnTo>
                  <a:lnTo>
                    <a:pt x="87523" y="34330"/>
                  </a:lnTo>
                  <a:lnTo>
                    <a:pt x="114761" y="34330"/>
                  </a:lnTo>
                  <a:lnTo>
                    <a:pt x="111577" y="30788"/>
                  </a:lnTo>
                  <a:lnTo>
                    <a:pt x="102633" y="25289"/>
                  </a:lnTo>
                  <a:lnTo>
                    <a:pt x="97397" y="23914"/>
                  </a:lnTo>
                  <a:close/>
                </a:path>
                <a:path w="352425" h="113029">
                  <a:moveTo>
                    <a:pt x="114761" y="34330"/>
                  </a:moveTo>
                  <a:lnTo>
                    <a:pt x="95328" y="34330"/>
                  </a:lnTo>
                  <a:lnTo>
                    <a:pt x="98550" y="35371"/>
                  </a:lnTo>
                  <a:lnTo>
                    <a:pt x="103661" y="39537"/>
                  </a:lnTo>
                  <a:lnTo>
                    <a:pt x="105549" y="42301"/>
                  </a:lnTo>
                  <a:lnTo>
                    <a:pt x="106771" y="45745"/>
                  </a:lnTo>
                  <a:lnTo>
                    <a:pt x="108021" y="49161"/>
                  </a:lnTo>
                  <a:lnTo>
                    <a:pt x="108646" y="52911"/>
                  </a:lnTo>
                  <a:lnTo>
                    <a:pt x="108646" y="61105"/>
                  </a:lnTo>
                  <a:lnTo>
                    <a:pt x="108021" y="64868"/>
                  </a:lnTo>
                  <a:lnTo>
                    <a:pt x="106771" y="68285"/>
                  </a:lnTo>
                  <a:lnTo>
                    <a:pt x="105549" y="71701"/>
                  </a:lnTo>
                  <a:lnTo>
                    <a:pt x="103661" y="74437"/>
                  </a:lnTo>
                  <a:lnTo>
                    <a:pt x="98550" y="78547"/>
                  </a:lnTo>
                  <a:lnTo>
                    <a:pt x="95328" y="79575"/>
                  </a:lnTo>
                  <a:lnTo>
                    <a:pt x="114810" y="79575"/>
                  </a:lnTo>
                  <a:lnTo>
                    <a:pt x="115048" y="79311"/>
                  </a:lnTo>
                  <a:lnTo>
                    <a:pt x="119992" y="69423"/>
                  </a:lnTo>
                  <a:lnTo>
                    <a:pt x="121228" y="63646"/>
                  </a:lnTo>
                  <a:lnTo>
                    <a:pt x="121228" y="50397"/>
                  </a:lnTo>
                  <a:lnTo>
                    <a:pt x="119992" y="44592"/>
                  </a:lnTo>
                  <a:lnTo>
                    <a:pt x="115048" y="34649"/>
                  </a:lnTo>
                  <a:lnTo>
                    <a:pt x="114761" y="34330"/>
                  </a:lnTo>
                  <a:close/>
                </a:path>
                <a:path w="352425" h="113029">
                  <a:moveTo>
                    <a:pt x="146008" y="24747"/>
                  </a:moveTo>
                  <a:lnTo>
                    <a:pt x="133843" y="24747"/>
                  </a:lnTo>
                  <a:lnTo>
                    <a:pt x="133843" y="112739"/>
                  </a:lnTo>
                  <a:lnTo>
                    <a:pt x="146300" y="112739"/>
                  </a:lnTo>
                  <a:lnTo>
                    <a:pt x="146300" y="78784"/>
                  </a:lnTo>
                  <a:lnTo>
                    <a:pt x="157304" y="78784"/>
                  </a:lnTo>
                  <a:lnTo>
                    <a:pt x="146050" y="61244"/>
                  </a:lnTo>
                  <a:lnTo>
                    <a:pt x="146050" y="52300"/>
                  </a:lnTo>
                  <a:lnTo>
                    <a:pt x="146636" y="48731"/>
                  </a:lnTo>
                  <a:lnTo>
                    <a:pt x="146689" y="48412"/>
                  </a:lnTo>
                  <a:lnTo>
                    <a:pt x="149143" y="42009"/>
                  </a:lnTo>
                  <a:lnTo>
                    <a:pt x="149244" y="41745"/>
                  </a:lnTo>
                  <a:lnTo>
                    <a:pt x="151119" y="39149"/>
                  </a:lnTo>
                  <a:lnTo>
                    <a:pt x="156035" y="35468"/>
                  </a:lnTo>
                  <a:lnTo>
                    <a:pt x="157094" y="35121"/>
                  </a:lnTo>
                  <a:lnTo>
                    <a:pt x="146008" y="35121"/>
                  </a:lnTo>
                  <a:lnTo>
                    <a:pt x="146008" y="24747"/>
                  </a:lnTo>
                  <a:close/>
                </a:path>
                <a:path w="352425" h="113029">
                  <a:moveTo>
                    <a:pt x="157304" y="78784"/>
                  </a:moveTo>
                  <a:lnTo>
                    <a:pt x="147050" y="78784"/>
                  </a:lnTo>
                  <a:lnTo>
                    <a:pt x="147800" y="80145"/>
                  </a:lnTo>
                  <a:lnTo>
                    <a:pt x="161660" y="89991"/>
                  </a:lnTo>
                  <a:lnTo>
                    <a:pt x="170714" y="89991"/>
                  </a:lnTo>
                  <a:lnTo>
                    <a:pt x="175311" y="88672"/>
                  </a:lnTo>
                  <a:lnTo>
                    <a:pt x="183366" y="83366"/>
                  </a:lnTo>
                  <a:lnTo>
                    <a:pt x="186532" y="79575"/>
                  </a:lnTo>
                  <a:lnTo>
                    <a:pt x="186630" y="79367"/>
                  </a:lnTo>
                  <a:lnTo>
                    <a:pt x="159174" y="79367"/>
                  </a:lnTo>
                  <a:lnTo>
                    <a:pt x="157304" y="78784"/>
                  </a:lnTo>
                  <a:close/>
                </a:path>
                <a:path w="352425" h="113029">
                  <a:moveTo>
                    <a:pt x="186628" y="34496"/>
                  </a:moveTo>
                  <a:lnTo>
                    <a:pt x="166506" y="34496"/>
                  </a:lnTo>
                  <a:lnTo>
                    <a:pt x="169631" y="35468"/>
                  </a:lnTo>
                  <a:lnTo>
                    <a:pt x="174658" y="39357"/>
                  </a:lnTo>
                  <a:lnTo>
                    <a:pt x="176547" y="42009"/>
                  </a:lnTo>
                  <a:lnTo>
                    <a:pt x="178953" y="48412"/>
                  </a:lnTo>
                  <a:lnTo>
                    <a:pt x="179075" y="48731"/>
                  </a:lnTo>
                  <a:lnTo>
                    <a:pt x="179676" y="52300"/>
                  </a:lnTo>
                  <a:lnTo>
                    <a:pt x="179676" y="61244"/>
                  </a:lnTo>
                  <a:lnTo>
                    <a:pt x="179061" y="64868"/>
                  </a:lnTo>
                  <a:lnTo>
                    <a:pt x="177755" y="68285"/>
                  </a:lnTo>
                  <a:lnTo>
                    <a:pt x="176478" y="71701"/>
                  </a:lnTo>
                  <a:lnTo>
                    <a:pt x="174589" y="74409"/>
                  </a:lnTo>
                  <a:lnTo>
                    <a:pt x="169458" y="78423"/>
                  </a:lnTo>
                  <a:lnTo>
                    <a:pt x="166479" y="79367"/>
                  </a:lnTo>
                  <a:lnTo>
                    <a:pt x="186630" y="79367"/>
                  </a:lnTo>
                  <a:lnTo>
                    <a:pt x="191143" y="69715"/>
                  </a:lnTo>
                  <a:lnTo>
                    <a:pt x="192296" y="63785"/>
                  </a:lnTo>
                  <a:lnTo>
                    <a:pt x="192296" y="49953"/>
                  </a:lnTo>
                  <a:lnTo>
                    <a:pt x="191129" y="44037"/>
                  </a:lnTo>
                  <a:lnTo>
                    <a:pt x="186628" y="34496"/>
                  </a:lnTo>
                  <a:close/>
                </a:path>
                <a:path w="352425" h="113029">
                  <a:moveTo>
                    <a:pt x="170589" y="23914"/>
                  </a:moveTo>
                  <a:lnTo>
                    <a:pt x="161451" y="23914"/>
                  </a:lnTo>
                  <a:lnTo>
                    <a:pt x="158257" y="24580"/>
                  </a:lnTo>
                  <a:lnTo>
                    <a:pt x="147050" y="35121"/>
                  </a:lnTo>
                  <a:lnTo>
                    <a:pt x="157094" y="35121"/>
                  </a:lnTo>
                  <a:lnTo>
                    <a:pt x="159146" y="34496"/>
                  </a:lnTo>
                  <a:lnTo>
                    <a:pt x="186628" y="34496"/>
                  </a:lnTo>
                  <a:lnTo>
                    <a:pt x="186491" y="34205"/>
                  </a:lnTo>
                  <a:lnTo>
                    <a:pt x="183310" y="30441"/>
                  </a:lnTo>
                  <a:lnTo>
                    <a:pt x="175200" y="25219"/>
                  </a:lnTo>
                  <a:lnTo>
                    <a:pt x="170589" y="23914"/>
                  </a:lnTo>
                  <a:close/>
                </a:path>
                <a:path w="352425" h="113029">
                  <a:moveTo>
                    <a:pt x="217252" y="3416"/>
                  </a:moveTo>
                  <a:lnTo>
                    <a:pt x="204962" y="3416"/>
                  </a:lnTo>
                  <a:lnTo>
                    <a:pt x="204962" y="88741"/>
                  </a:lnTo>
                  <a:lnTo>
                    <a:pt x="217419" y="88741"/>
                  </a:lnTo>
                  <a:lnTo>
                    <a:pt x="217419" y="47356"/>
                  </a:lnTo>
                  <a:lnTo>
                    <a:pt x="217987" y="44842"/>
                  </a:lnTo>
                  <a:lnTo>
                    <a:pt x="227872" y="35163"/>
                  </a:lnTo>
                  <a:lnTo>
                    <a:pt x="217252" y="35163"/>
                  </a:lnTo>
                  <a:lnTo>
                    <a:pt x="217252" y="3416"/>
                  </a:lnTo>
                  <a:close/>
                </a:path>
                <a:path w="352425" h="113029">
                  <a:moveTo>
                    <a:pt x="256165" y="34704"/>
                  </a:moveTo>
                  <a:lnTo>
                    <a:pt x="237056" y="34704"/>
                  </a:lnTo>
                  <a:lnTo>
                    <a:pt x="240417" y="36010"/>
                  </a:lnTo>
                  <a:lnTo>
                    <a:pt x="245250" y="41204"/>
                  </a:lnTo>
                  <a:lnTo>
                    <a:pt x="246333" y="44467"/>
                  </a:lnTo>
                  <a:lnTo>
                    <a:pt x="246458" y="88741"/>
                  </a:lnTo>
                  <a:lnTo>
                    <a:pt x="258915" y="88741"/>
                  </a:lnTo>
                  <a:lnTo>
                    <a:pt x="258915" y="42704"/>
                  </a:lnTo>
                  <a:lnTo>
                    <a:pt x="257999" y="38260"/>
                  </a:lnTo>
                  <a:lnTo>
                    <a:pt x="256165" y="34704"/>
                  </a:lnTo>
                  <a:close/>
                </a:path>
                <a:path w="352425" h="113029">
                  <a:moveTo>
                    <a:pt x="241389" y="23914"/>
                  </a:moveTo>
                  <a:lnTo>
                    <a:pt x="232029" y="23914"/>
                  </a:lnTo>
                  <a:lnTo>
                    <a:pt x="228001" y="24928"/>
                  </a:lnTo>
                  <a:lnTo>
                    <a:pt x="221835" y="28983"/>
                  </a:lnTo>
                  <a:lnTo>
                    <a:pt x="219544" y="31719"/>
                  </a:lnTo>
                  <a:lnTo>
                    <a:pt x="218044" y="35163"/>
                  </a:lnTo>
                  <a:lnTo>
                    <a:pt x="227872" y="35163"/>
                  </a:lnTo>
                  <a:lnTo>
                    <a:pt x="229807" y="34704"/>
                  </a:lnTo>
                  <a:lnTo>
                    <a:pt x="256165" y="34704"/>
                  </a:lnTo>
                  <a:lnTo>
                    <a:pt x="254360" y="31122"/>
                  </a:lnTo>
                  <a:lnTo>
                    <a:pt x="251805" y="28427"/>
                  </a:lnTo>
                  <a:lnTo>
                    <a:pt x="245425" y="24928"/>
                  </a:lnTo>
                  <a:lnTo>
                    <a:pt x="245694" y="24928"/>
                  </a:lnTo>
                  <a:lnTo>
                    <a:pt x="241389" y="23914"/>
                  </a:lnTo>
                  <a:close/>
                </a:path>
                <a:path w="352425" h="113029">
                  <a:moveTo>
                    <a:pt x="286705" y="24747"/>
                  </a:moveTo>
                  <a:lnTo>
                    <a:pt x="274248" y="24747"/>
                  </a:lnTo>
                  <a:lnTo>
                    <a:pt x="274248" y="88741"/>
                  </a:lnTo>
                  <a:lnTo>
                    <a:pt x="286705" y="88741"/>
                  </a:lnTo>
                  <a:lnTo>
                    <a:pt x="286705" y="24747"/>
                  </a:lnTo>
                  <a:close/>
                </a:path>
                <a:path w="352425" h="113029">
                  <a:moveTo>
                    <a:pt x="282706" y="0"/>
                  </a:moveTo>
                  <a:lnTo>
                    <a:pt x="278373" y="0"/>
                  </a:lnTo>
                  <a:lnTo>
                    <a:pt x="276512" y="736"/>
                  </a:lnTo>
                  <a:lnTo>
                    <a:pt x="273429" y="3652"/>
                  </a:lnTo>
                  <a:lnTo>
                    <a:pt x="272665" y="5402"/>
                  </a:lnTo>
                  <a:lnTo>
                    <a:pt x="272665" y="9485"/>
                  </a:lnTo>
                  <a:lnTo>
                    <a:pt x="273429" y="11235"/>
                  </a:lnTo>
                  <a:lnTo>
                    <a:pt x="274956" y="12707"/>
                  </a:lnTo>
                  <a:lnTo>
                    <a:pt x="276512" y="14151"/>
                  </a:lnTo>
                  <a:lnTo>
                    <a:pt x="278373" y="14873"/>
                  </a:lnTo>
                  <a:lnTo>
                    <a:pt x="282706" y="14873"/>
                  </a:lnTo>
                  <a:lnTo>
                    <a:pt x="284553" y="14151"/>
                  </a:lnTo>
                  <a:lnTo>
                    <a:pt x="287636" y="11235"/>
                  </a:lnTo>
                  <a:lnTo>
                    <a:pt x="288413" y="9485"/>
                  </a:lnTo>
                  <a:lnTo>
                    <a:pt x="288413" y="5402"/>
                  </a:lnTo>
                  <a:lnTo>
                    <a:pt x="287636" y="3652"/>
                  </a:lnTo>
                  <a:lnTo>
                    <a:pt x="286080" y="2208"/>
                  </a:lnTo>
                  <a:lnTo>
                    <a:pt x="284553" y="736"/>
                  </a:lnTo>
                  <a:lnTo>
                    <a:pt x="282706" y="0"/>
                  </a:lnTo>
                  <a:close/>
                </a:path>
                <a:path w="352425" h="113029">
                  <a:moveTo>
                    <a:pt x="349487" y="33996"/>
                  </a:moveTo>
                  <a:lnTo>
                    <a:pt x="331740" y="33996"/>
                  </a:lnTo>
                  <a:lnTo>
                    <a:pt x="334767" y="34996"/>
                  </a:lnTo>
                  <a:lnTo>
                    <a:pt x="338850" y="38996"/>
                  </a:lnTo>
                  <a:lnTo>
                    <a:pt x="339792" y="41579"/>
                  </a:lnTo>
                  <a:lnTo>
                    <a:pt x="339878" y="47245"/>
                  </a:lnTo>
                  <a:lnTo>
                    <a:pt x="339336" y="48328"/>
                  </a:lnTo>
                  <a:lnTo>
                    <a:pt x="337170" y="49661"/>
                  </a:lnTo>
                  <a:lnTo>
                    <a:pt x="335434" y="50147"/>
                  </a:lnTo>
                  <a:lnTo>
                    <a:pt x="333045" y="50453"/>
                  </a:lnTo>
                  <a:lnTo>
                    <a:pt x="320686" y="51897"/>
                  </a:lnTo>
                  <a:lnTo>
                    <a:pt x="317714" y="52425"/>
                  </a:lnTo>
                  <a:lnTo>
                    <a:pt x="299207" y="74978"/>
                  </a:lnTo>
                  <a:lnTo>
                    <a:pt x="300118" y="78395"/>
                  </a:lnTo>
                  <a:lnTo>
                    <a:pt x="303923" y="84172"/>
                  </a:lnTo>
                  <a:lnTo>
                    <a:pt x="306520" y="86380"/>
                  </a:lnTo>
                  <a:lnTo>
                    <a:pt x="313075" y="89408"/>
                  </a:lnTo>
                  <a:lnTo>
                    <a:pt x="316741" y="90157"/>
                  </a:lnTo>
                  <a:lnTo>
                    <a:pt x="324324" y="90157"/>
                  </a:lnTo>
                  <a:lnTo>
                    <a:pt x="339628" y="80158"/>
                  </a:lnTo>
                  <a:lnTo>
                    <a:pt x="319977" y="80158"/>
                  </a:lnTo>
                  <a:lnTo>
                    <a:pt x="317438" y="79478"/>
                  </a:lnTo>
                  <a:lnTo>
                    <a:pt x="317216" y="79478"/>
                  </a:lnTo>
                  <a:lnTo>
                    <a:pt x="312520" y="76242"/>
                  </a:lnTo>
                  <a:lnTo>
                    <a:pt x="311381" y="73909"/>
                  </a:lnTo>
                  <a:lnTo>
                    <a:pt x="311381" y="68604"/>
                  </a:lnTo>
                  <a:lnTo>
                    <a:pt x="311891" y="67049"/>
                  </a:lnTo>
                  <a:lnTo>
                    <a:pt x="311964" y="66826"/>
                  </a:lnTo>
                  <a:lnTo>
                    <a:pt x="328338" y="60327"/>
                  </a:lnTo>
                  <a:lnTo>
                    <a:pt x="333045" y="59619"/>
                  </a:lnTo>
                  <a:lnTo>
                    <a:pt x="339920" y="57411"/>
                  </a:lnTo>
                  <a:lnTo>
                    <a:pt x="352377" y="57411"/>
                  </a:lnTo>
                  <a:lnTo>
                    <a:pt x="352377" y="41579"/>
                  </a:lnTo>
                  <a:lnTo>
                    <a:pt x="351571" y="37788"/>
                  </a:lnTo>
                  <a:lnTo>
                    <a:pt x="349487" y="33996"/>
                  </a:lnTo>
                  <a:close/>
                </a:path>
                <a:path w="352425" h="113029">
                  <a:moveTo>
                    <a:pt x="352377" y="79992"/>
                  </a:moveTo>
                  <a:lnTo>
                    <a:pt x="340211" y="79992"/>
                  </a:lnTo>
                  <a:lnTo>
                    <a:pt x="340211" y="88741"/>
                  </a:lnTo>
                  <a:lnTo>
                    <a:pt x="352377" y="88741"/>
                  </a:lnTo>
                  <a:lnTo>
                    <a:pt x="352377" y="79992"/>
                  </a:lnTo>
                  <a:close/>
                </a:path>
                <a:path w="352425" h="113029">
                  <a:moveTo>
                    <a:pt x="352377" y="57411"/>
                  </a:moveTo>
                  <a:lnTo>
                    <a:pt x="339920" y="57411"/>
                  </a:lnTo>
                  <a:lnTo>
                    <a:pt x="339805" y="68604"/>
                  </a:lnTo>
                  <a:lnTo>
                    <a:pt x="339267" y="70562"/>
                  </a:lnTo>
                  <a:lnTo>
                    <a:pt x="336684" y="74978"/>
                  </a:lnTo>
                  <a:lnTo>
                    <a:pt x="334809" y="76756"/>
                  </a:lnTo>
                  <a:lnTo>
                    <a:pt x="329893" y="79478"/>
                  </a:lnTo>
                  <a:lnTo>
                    <a:pt x="326949" y="80158"/>
                  </a:lnTo>
                  <a:lnTo>
                    <a:pt x="339628" y="80158"/>
                  </a:lnTo>
                  <a:lnTo>
                    <a:pt x="339711" y="79992"/>
                  </a:lnTo>
                  <a:lnTo>
                    <a:pt x="352377" y="79992"/>
                  </a:lnTo>
                  <a:lnTo>
                    <a:pt x="352377" y="57411"/>
                  </a:lnTo>
                  <a:close/>
                </a:path>
                <a:path w="352425" h="113029">
                  <a:moveTo>
                    <a:pt x="330101" y="23914"/>
                  </a:moveTo>
                  <a:lnTo>
                    <a:pt x="323685" y="23914"/>
                  </a:lnTo>
                  <a:lnTo>
                    <a:pt x="320005" y="24469"/>
                  </a:lnTo>
                  <a:lnTo>
                    <a:pt x="301132" y="40246"/>
                  </a:lnTo>
                  <a:lnTo>
                    <a:pt x="312839" y="42912"/>
                  </a:lnTo>
                  <a:lnTo>
                    <a:pt x="313756" y="40662"/>
                  </a:lnTo>
                  <a:lnTo>
                    <a:pt x="315408" y="38621"/>
                  </a:lnTo>
                  <a:lnTo>
                    <a:pt x="320123" y="34996"/>
                  </a:lnTo>
                  <a:lnTo>
                    <a:pt x="319967" y="34996"/>
                  </a:lnTo>
                  <a:lnTo>
                    <a:pt x="323519" y="33996"/>
                  </a:lnTo>
                  <a:lnTo>
                    <a:pt x="349487" y="33996"/>
                  </a:lnTo>
                  <a:lnTo>
                    <a:pt x="348350" y="31927"/>
                  </a:lnTo>
                  <a:lnTo>
                    <a:pt x="346280" y="29663"/>
                  </a:lnTo>
                  <a:lnTo>
                    <a:pt x="341253" y="26497"/>
                  </a:lnTo>
                  <a:lnTo>
                    <a:pt x="338559" y="25414"/>
                  </a:lnTo>
                  <a:lnTo>
                    <a:pt x="335670" y="24830"/>
                  </a:lnTo>
                  <a:lnTo>
                    <a:pt x="332809" y="24219"/>
                  </a:lnTo>
                  <a:lnTo>
                    <a:pt x="330101" y="23914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 descr=""/>
          <p:cNvGrpSpPr/>
          <p:nvPr/>
        </p:nvGrpSpPr>
        <p:grpSpPr>
          <a:xfrm>
            <a:off x="1958055" y="5026025"/>
            <a:ext cx="2565400" cy="2565400"/>
            <a:chOff x="1958055" y="5026025"/>
            <a:chExt cx="2565400" cy="2565400"/>
          </a:xfrm>
        </p:grpSpPr>
        <p:pic>
          <p:nvPicPr>
            <p:cNvPr id="70" name="object 7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1822" y="5052202"/>
              <a:ext cx="2397832" cy="2397832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0409" y="5026025"/>
              <a:ext cx="2460658" cy="2460658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58055" y="5026025"/>
              <a:ext cx="2565366" cy="2565366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2062764" y="5046966"/>
              <a:ext cx="2356485" cy="2356485"/>
            </a:xfrm>
            <a:custGeom>
              <a:avLst/>
              <a:gdLst/>
              <a:ahLst/>
              <a:cxnLst/>
              <a:rect l="l" t="t" r="r" b="b"/>
              <a:pathLst>
                <a:path w="2356485" h="2356484">
                  <a:moveTo>
                    <a:pt x="2355949" y="0"/>
                  </a:moveTo>
                  <a:lnTo>
                    <a:pt x="0" y="0"/>
                  </a:lnTo>
                  <a:lnTo>
                    <a:pt x="0" y="2355949"/>
                  </a:lnTo>
                  <a:lnTo>
                    <a:pt x="2355949" y="2355949"/>
                  </a:lnTo>
                  <a:lnTo>
                    <a:pt x="2355949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66906" y="5289771"/>
              <a:ext cx="1021834" cy="152263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67669" y="7091275"/>
              <a:ext cx="407051" cy="86741"/>
            </a:xfrm>
            <a:prstGeom prst="rect">
              <a:avLst/>
            </a:prstGeom>
          </p:spPr>
        </p:pic>
      </p:grpSp>
      <p:sp>
        <p:nvSpPr>
          <p:cNvPr id="76" name="object 76" descr=""/>
          <p:cNvSpPr/>
          <p:nvPr/>
        </p:nvSpPr>
        <p:spPr>
          <a:xfrm>
            <a:off x="4084008" y="1360545"/>
            <a:ext cx="647700" cy="255904"/>
          </a:xfrm>
          <a:custGeom>
            <a:avLst/>
            <a:gdLst/>
            <a:ahLst/>
            <a:cxnLst/>
            <a:rect l="l" t="t" r="r" b="b"/>
            <a:pathLst>
              <a:path w="647700" h="255905">
                <a:moveTo>
                  <a:pt x="34176" y="182053"/>
                </a:moveTo>
                <a:lnTo>
                  <a:pt x="1563" y="203609"/>
                </a:lnTo>
                <a:lnTo>
                  <a:pt x="55" y="207742"/>
                </a:lnTo>
                <a:lnTo>
                  <a:pt x="0" y="208077"/>
                </a:lnTo>
                <a:lnTo>
                  <a:pt x="33332" y="239804"/>
                </a:lnTo>
                <a:lnTo>
                  <a:pt x="70755" y="252494"/>
                </a:lnTo>
                <a:lnTo>
                  <a:pt x="103424" y="255322"/>
                </a:lnTo>
                <a:lnTo>
                  <a:pt x="118314" y="254735"/>
                </a:lnTo>
                <a:lnTo>
                  <a:pt x="156700" y="245940"/>
                </a:lnTo>
                <a:lnTo>
                  <a:pt x="191212" y="219469"/>
                </a:lnTo>
                <a:lnTo>
                  <a:pt x="194130" y="214443"/>
                </a:lnTo>
                <a:lnTo>
                  <a:pt x="89798" y="214443"/>
                </a:lnTo>
                <a:lnTo>
                  <a:pt x="81533" y="213438"/>
                </a:lnTo>
                <a:lnTo>
                  <a:pt x="45792" y="191659"/>
                </a:lnTo>
                <a:lnTo>
                  <a:pt x="40431" y="184957"/>
                </a:lnTo>
                <a:lnTo>
                  <a:pt x="39091" y="183394"/>
                </a:lnTo>
                <a:lnTo>
                  <a:pt x="37527" y="182500"/>
                </a:lnTo>
                <a:lnTo>
                  <a:pt x="35740" y="182277"/>
                </a:lnTo>
                <a:lnTo>
                  <a:pt x="34176" y="182053"/>
                </a:lnTo>
                <a:close/>
              </a:path>
              <a:path w="647700" h="255905">
                <a:moveTo>
                  <a:pt x="104429" y="0"/>
                </a:moveTo>
                <a:lnTo>
                  <a:pt x="65163" y="5654"/>
                </a:lnTo>
                <a:lnTo>
                  <a:pt x="26945" y="28773"/>
                </a:lnTo>
                <a:lnTo>
                  <a:pt x="9333" y="64940"/>
                </a:lnTo>
                <a:lnTo>
                  <a:pt x="8600" y="75390"/>
                </a:lnTo>
                <a:lnTo>
                  <a:pt x="9011" y="82873"/>
                </a:lnTo>
                <a:lnTo>
                  <a:pt x="23929" y="118027"/>
                </a:lnTo>
                <a:lnTo>
                  <a:pt x="59425" y="142278"/>
                </a:lnTo>
                <a:lnTo>
                  <a:pt x="119507" y="159827"/>
                </a:lnTo>
                <a:lnTo>
                  <a:pt x="126655" y="162061"/>
                </a:lnTo>
                <a:lnTo>
                  <a:pt x="132128" y="164518"/>
                </a:lnTo>
                <a:lnTo>
                  <a:pt x="135926" y="167199"/>
                </a:lnTo>
                <a:lnTo>
                  <a:pt x="139946" y="169656"/>
                </a:lnTo>
                <a:lnTo>
                  <a:pt x="142850" y="172560"/>
                </a:lnTo>
                <a:lnTo>
                  <a:pt x="144637" y="175910"/>
                </a:lnTo>
                <a:lnTo>
                  <a:pt x="146424" y="179038"/>
                </a:lnTo>
                <a:lnTo>
                  <a:pt x="147203" y="182053"/>
                </a:lnTo>
                <a:lnTo>
                  <a:pt x="147318" y="195903"/>
                </a:lnTo>
                <a:lnTo>
                  <a:pt x="142962" y="203051"/>
                </a:lnTo>
                <a:lnTo>
                  <a:pt x="99403" y="214443"/>
                </a:lnTo>
                <a:lnTo>
                  <a:pt x="194130" y="214443"/>
                </a:lnTo>
                <a:lnTo>
                  <a:pt x="196489" y="210381"/>
                </a:lnTo>
                <a:lnTo>
                  <a:pt x="200259" y="200538"/>
                </a:lnTo>
                <a:lnTo>
                  <a:pt x="202520" y="189941"/>
                </a:lnTo>
                <a:lnTo>
                  <a:pt x="203245" y="179038"/>
                </a:lnTo>
                <a:lnTo>
                  <a:pt x="203274" y="178591"/>
                </a:lnTo>
                <a:lnTo>
                  <a:pt x="202429" y="167199"/>
                </a:lnTo>
                <a:lnTo>
                  <a:pt x="202395" y="166738"/>
                </a:lnTo>
                <a:lnTo>
                  <a:pt x="199756" y="155639"/>
                </a:lnTo>
                <a:lnTo>
                  <a:pt x="170940" y="119535"/>
                </a:lnTo>
                <a:lnTo>
                  <a:pt x="91361" y="93484"/>
                </a:lnTo>
                <a:lnTo>
                  <a:pt x="83990" y="91250"/>
                </a:lnTo>
                <a:lnTo>
                  <a:pt x="64221" y="70699"/>
                </a:lnTo>
                <a:lnTo>
                  <a:pt x="64221" y="60200"/>
                </a:lnTo>
                <a:lnTo>
                  <a:pt x="67683" y="53834"/>
                </a:lnTo>
                <a:lnTo>
                  <a:pt x="74608" y="48919"/>
                </a:lnTo>
                <a:lnTo>
                  <a:pt x="80253" y="45674"/>
                </a:lnTo>
                <a:lnTo>
                  <a:pt x="80096" y="45674"/>
                </a:lnTo>
                <a:lnTo>
                  <a:pt x="87676" y="43140"/>
                </a:lnTo>
                <a:lnTo>
                  <a:pt x="96220" y="41695"/>
                </a:lnTo>
                <a:lnTo>
                  <a:pt x="106104" y="41213"/>
                </a:lnTo>
                <a:lnTo>
                  <a:pt x="194030" y="41213"/>
                </a:lnTo>
                <a:lnTo>
                  <a:pt x="194339" y="40543"/>
                </a:lnTo>
                <a:lnTo>
                  <a:pt x="193892" y="39202"/>
                </a:lnTo>
                <a:lnTo>
                  <a:pt x="193446" y="37639"/>
                </a:lnTo>
                <a:lnTo>
                  <a:pt x="192775" y="36299"/>
                </a:lnTo>
                <a:lnTo>
                  <a:pt x="155862" y="9549"/>
                </a:lnTo>
                <a:lnTo>
                  <a:pt x="113811" y="272"/>
                </a:lnTo>
                <a:lnTo>
                  <a:pt x="104429" y="0"/>
                </a:lnTo>
                <a:close/>
              </a:path>
              <a:path w="647700" h="255905">
                <a:moveTo>
                  <a:pt x="194030" y="41213"/>
                </a:moveTo>
                <a:lnTo>
                  <a:pt x="106104" y="41213"/>
                </a:lnTo>
                <a:lnTo>
                  <a:pt x="117563" y="41695"/>
                </a:lnTo>
                <a:lnTo>
                  <a:pt x="116152" y="41695"/>
                </a:lnTo>
                <a:lnTo>
                  <a:pt x="155360" y="61987"/>
                </a:lnTo>
                <a:lnTo>
                  <a:pt x="157370" y="63774"/>
                </a:lnTo>
                <a:lnTo>
                  <a:pt x="158152" y="64333"/>
                </a:lnTo>
                <a:lnTo>
                  <a:pt x="159056" y="64940"/>
                </a:lnTo>
                <a:lnTo>
                  <a:pt x="160050" y="65338"/>
                </a:lnTo>
                <a:lnTo>
                  <a:pt x="161167" y="65561"/>
                </a:lnTo>
                <a:lnTo>
                  <a:pt x="161986" y="65338"/>
                </a:lnTo>
                <a:lnTo>
                  <a:pt x="162228" y="65338"/>
                </a:lnTo>
                <a:lnTo>
                  <a:pt x="163736" y="64333"/>
                </a:lnTo>
                <a:lnTo>
                  <a:pt x="191882" y="43558"/>
                </a:lnTo>
                <a:lnTo>
                  <a:pt x="193669" y="41995"/>
                </a:lnTo>
                <a:lnTo>
                  <a:pt x="194030" y="41213"/>
                </a:lnTo>
                <a:close/>
              </a:path>
              <a:path w="647700" h="255905">
                <a:moveTo>
                  <a:pt x="357799" y="3350"/>
                </a:moveTo>
                <a:lnTo>
                  <a:pt x="299944" y="3350"/>
                </a:lnTo>
                <a:lnTo>
                  <a:pt x="297286" y="4132"/>
                </a:lnTo>
                <a:lnTo>
                  <a:pt x="297822" y="4132"/>
                </a:lnTo>
                <a:lnTo>
                  <a:pt x="296929" y="5026"/>
                </a:lnTo>
                <a:lnTo>
                  <a:pt x="210481" y="242254"/>
                </a:lnTo>
                <a:lnTo>
                  <a:pt x="209643" y="247615"/>
                </a:lnTo>
                <a:lnTo>
                  <a:pt x="211374" y="251077"/>
                </a:lnTo>
                <a:lnTo>
                  <a:pt x="212826" y="251971"/>
                </a:lnTo>
                <a:lnTo>
                  <a:pt x="255603" y="251971"/>
                </a:lnTo>
                <a:lnTo>
                  <a:pt x="260406" y="247615"/>
                </a:lnTo>
                <a:lnTo>
                  <a:pt x="278045" y="198360"/>
                </a:lnTo>
                <a:lnTo>
                  <a:pt x="278165" y="198025"/>
                </a:lnTo>
                <a:lnTo>
                  <a:pt x="278835" y="195791"/>
                </a:lnTo>
                <a:lnTo>
                  <a:pt x="280287" y="194674"/>
                </a:lnTo>
                <a:lnTo>
                  <a:pt x="428502" y="194674"/>
                </a:lnTo>
                <a:lnTo>
                  <a:pt x="412618" y="150110"/>
                </a:lnTo>
                <a:lnTo>
                  <a:pt x="292014" y="150110"/>
                </a:lnTo>
                <a:lnTo>
                  <a:pt x="291009" y="148211"/>
                </a:lnTo>
                <a:lnTo>
                  <a:pt x="292573" y="144414"/>
                </a:lnTo>
                <a:lnTo>
                  <a:pt x="321053" y="66343"/>
                </a:lnTo>
                <a:lnTo>
                  <a:pt x="321724" y="64779"/>
                </a:lnTo>
                <a:lnTo>
                  <a:pt x="322394" y="63998"/>
                </a:lnTo>
                <a:lnTo>
                  <a:pt x="381926" y="63998"/>
                </a:lnTo>
                <a:lnTo>
                  <a:pt x="362937" y="10722"/>
                </a:lnTo>
                <a:lnTo>
                  <a:pt x="361191" y="5919"/>
                </a:lnTo>
                <a:lnTo>
                  <a:pt x="360541" y="5361"/>
                </a:lnTo>
                <a:lnTo>
                  <a:pt x="357799" y="3350"/>
                </a:lnTo>
                <a:close/>
              </a:path>
              <a:path w="647700" h="255905">
                <a:moveTo>
                  <a:pt x="428502" y="194674"/>
                </a:moveTo>
                <a:lnTo>
                  <a:pt x="365841" y="194674"/>
                </a:lnTo>
                <a:lnTo>
                  <a:pt x="366846" y="195009"/>
                </a:lnTo>
                <a:lnTo>
                  <a:pt x="367405" y="195791"/>
                </a:lnTo>
                <a:lnTo>
                  <a:pt x="367963" y="196350"/>
                </a:lnTo>
                <a:lnTo>
                  <a:pt x="368410" y="197243"/>
                </a:lnTo>
                <a:lnTo>
                  <a:pt x="368566" y="198025"/>
                </a:lnTo>
                <a:lnTo>
                  <a:pt x="368633" y="198360"/>
                </a:lnTo>
                <a:lnTo>
                  <a:pt x="385858" y="246721"/>
                </a:lnTo>
                <a:lnTo>
                  <a:pt x="386152" y="247615"/>
                </a:lnTo>
                <a:lnTo>
                  <a:pt x="386854" y="250072"/>
                </a:lnTo>
                <a:lnTo>
                  <a:pt x="386950" y="250407"/>
                </a:lnTo>
                <a:lnTo>
                  <a:pt x="389072" y="251971"/>
                </a:lnTo>
                <a:lnTo>
                  <a:pt x="443688" y="251971"/>
                </a:lnTo>
                <a:lnTo>
                  <a:pt x="444880" y="251077"/>
                </a:lnTo>
                <a:lnTo>
                  <a:pt x="445215" y="250407"/>
                </a:lnTo>
                <a:lnTo>
                  <a:pt x="445587" y="249290"/>
                </a:lnTo>
                <a:lnTo>
                  <a:pt x="446369" y="246721"/>
                </a:lnTo>
                <a:lnTo>
                  <a:pt x="446369" y="244711"/>
                </a:lnTo>
                <a:lnTo>
                  <a:pt x="445699" y="242924"/>
                </a:lnTo>
                <a:lnTo>
                  <a:pt x="428621" y="195009"/>
                </a:lnTo>
                <a:lnTo>
                  <a:pt x="428502" y="194674"/>
                </a:lnTo>
                <a:close/>
              </a:path>
              <a:path w="647700" h="255905">
                <a:moveTo>
                  <a:pt x="480542" y="3350"/>
                </a:moveTo>
                <a:lnTo>
                  <a:pt x="424474" y="3350"/>
                </a:lnTo>
                <a:lnTo>
                  <a:pt x="422575" y="4132"/>
                </a:lnTo>
                <a:lnTo>
                  <a:pt x="421532" y="5919"/>
                </a:lnTo>
                <a:lnTo>
                  <a:pt x="421160" y="6478"/>
                </a:lnTo>
                <a:lnTo>
                  <a:pt x="420802" y="7148"/>
                </a:lnTo>
                <a:lnTo>
                  <a:pt x="420913" y="8041"/>
                </a:lnTo>
                <a:lnTo>
                  <a:pt x="421011" y="8823"/>
                </a:lnTo>
                <a:lnTo>
                  <a:pt x="501763" y="142404"/>
                </a:lnTo>
                <a:lnTo>
                  <a:pt x="503103" y="144414"/>
                </a:lnTo>
                <a:lnTo>
                  <a:pt x="504108" y="146201"/>
                </a:lnTo>
                <a:lnTo>
                  <a:pt x="505448" y="149328"/>
                </a:lnTo>
                <a:lnTo>
                  <a:pt x="505783" y="151674"/>
                </a:lnTo>
                <a:lnTo>
                  <a:pt x="505839" y="247615"/>
                </a:lnTo>
                <a:lnTo>
                  <a:pt x="506174" y="248955"/>
                </a:lnTo>
                <a:lnTo>
                  <a:pt x="506320" y="249290"/>
                </a:lnTo>
                <a:lnTo>
                  <a:pt x="507235" y="250407"/>
                </a:lnTo>
                <a:lnTo>
                  <a:pt x="508241" y="251412"/>
                </a:lnTo>
                <a:lnTo>
                  <a:pt x="510251" y="251971"/>
                </a:lnTo>
                <a:lnTo>
                  <a:pt x="561293" y="251971"/>
                </a:lnTo>
                <a:lnTo>
                  <a:pt x="564420" y="249290"/>
                </a:lnTo>
                <a:lnTo>
                  <a:pt x="564532" y="147430"/>
                </a:lnTo>
                <a:lnTo>
                  <a:pt x="564979" y="143185"/>
                </a:lnTo>
                <a:lnTo>
                  <a:pt x="565761" y="141063"/>
                </a:lnTo>
                <a:lnTo>
                  <a:pt x="567101" y="139053"/>
                </a:lnTo>
                <a:lnTo>
                  <a:pt x="590826" y="100185"/>
                </a:lnTo>
                <a:lnTo>
                  <a:pt x="540295" y="100185"/>
                </a:lnTo>
                <a:lnTo>
                  <a:pt x="487355" y="9381"/>
                </a:lnTo>
                <a:lnTo>
                  <a:pt x="486014" y="7148"/>
                </a:lnTo>
                <a:lnTo>
                  <a:pt x="484610" y="5361"/>
                </a:lnTo>
                <a:lnTo>
                  <a:pt x="484088" y="5026"/>
                </a:lnTo>
                <a:lnTo>
                  <a:pt x="482971" y="4132"/>
                </a:lnTo>
                <a:lnTo>
                  <a:pt x="484060" y="4132"/>
                </a:lnTo>
                <a:lnTo>
                  <a:pt x="480542" y="3350"/>
                </a:lnTo>
                <a:close/>
              </a:path>
              <a:path w="647700" h="255905">
                <a:moveTo>
                  <a:pt x="381926" y="63998"/>
                </a:moveTo>
                <a:lnTo>
                  <a:pt x="323957" y="63998"/>
                </a:lnTo>
                <a:lnTo>
                  <a:pt x="324795" y="64779"/>
                </a:lnTo>
                <a:lnTo>
                  <a:pt x="325409" y="66008"/>
                </a:lnTo>
                <a:lnTo>
                  <a:pt x="353555" y="144414"/>
                </a:lnTo>
                <a:lnTo>
                  <a:pt x="354672" y="148211"/>
                </a:lnTo>
                <a:lnTo>
                  <a:pt x="353667" y="150110"/>
                </a:lnTo>
                <a:lnTo>
                  <a:pt x="412618" y="150110"/>
                </a:lnTo>
                <a:lnTo>
                  <a:pt x="381926" y="63998"/>
                </a:lnTo>
                <a:close/>
              </a:path>
              <a:path w="647700" h="255905">
                <a:moveTo>
                  <a:pt x="645898" y="4132"/>
                </a:moveTo>
                <a:lnTo>
                  <a:pt x="596754" y="4132"/>
                </a:lnTo>
                <a:lnTo>
                  <a:pt x="595917" y="4690"/>
                </a:lnTo>
                <a:lnTo>
                  <a:pt x="594800" y="5361"/>
                </a:lnTo>
                <a:lnTo>
                  <a:pt x="593922" y="6478"/>
                </a:lnTo>
                <a:lnTo>
                  <a:pt x="593449" y="7148"/>
                </a:lnTo>
                <a:lnTo>
                  <a:pt x="592231" y="9381"/>
                </a:lnTo>
                <a:lnTo>
                  <a:pt x="542194" y="99180"/>
                </a:lnTo>
                <a:lnTo>
                  <a:pt x="541189" y="100185"/>
                </a:lnTo>
                <a:lnTo>
                  <a:pt x="590826" y="100185"/>
                </a:lnTo>
                <a:lnTo>
                  <a:pt x="645842" y="10052"/>
                </a:lnTo>
                <a:lnTo>
                  <a:pt x="646959" y="8041"/>
                </a:lnTo>
                <a:lnTo>
                  <a:pt x="647023" y="7594"/>
                </a:lnTo>
                <a:lnTo>
                  <a:pt x="647087" y="7148"/>
                </a:lnTo>
                <a:lnTo>
                  <a:pt x="647182" y="6478"/>
                </a:lnTo>
                <a:lnTo>
                  <a:pt x="646512" y="5361"/>
                </a:lnTo>
                <a:lnTo>
                  <a:pt x="645898" y="4132"/>
                </a:lnTo>
                <a:close/>
              </a:path>
              <a:path w="647700" h="255905">
                <a:moveTo>
                  <a:pt x="644390" y="3350"/>
                </a:moveTo>
                <a:lnTo>
                  <a:pt x="599267" y="3350"/>
                </a:lnTo>
                <a:lnTo>
                  <a:pt x="595749" y="4132"/>
                </a:lnTo>
                <a:lnTo>
                  <a:pt x="646084" y="4132"/>
                </a:lnTo>
                <a:lnTo>
                  <a:pt x="644390" y="3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14703635" y="1025476"/>
            <a:ext cx="466090" cy="255904"/>
          </a:xfrm>
          <a:custGeom>
            <a:avLst/>
            <a:gdLst/>
            <a:ahLst/>
            <a:cxnLst/>
            <a:rect l="l" t="t" r="r" b="b"/>
            <a:pathLst>
              <a:path w="466090" h="255905">
                <a:moveTo>
                  <a:pt x="78294" y="3462"/>
                </a:moveTo>
                <a:lnTo>
                  <a:pt x="4311" y="3462"/>
                </a:lnTo>
                <a:lnTo>
                  <a:pt x="2792" y="3909"/>
                </a:lnTo>
                <a:lnTo>
                  <a:pt x="1596" y="5088"/>
                </a:lnTo>
                <a:lnTo>
                  <a:pt x="558" y="5919"/>
                </a:lnTo>
                <a:lnTo>
                  <a:pt x="0" y="7706"/>
                </a:lnTo>
                <a:lnTo>
                  <a:pt x="0" y="249290"/>
                </a:lnTo>
                <a:lnTo>
                  <a:pt x="2568" y="251971"/>
                </a:lnTo>
                <a:lnTo>
                  <a:pt x="80416" y="251971"/>
                </a:lnTo>
                <a:lnTo>
                  <a:pt x="121210" y="248201"/>
                </a:lnTo>
                <a:lnTo>
                  <a:pt x="168413" y="228390"/>
                </a:lnTo>
                <a:lnTo>
                  <a:pt x="186946" y="210757"/>
                </a:lnTo>
                <a:lnTo>
                  <a:pt x="60088" y="210757"/>
                </a:lnTo>
                <a:lnTo>
                  <a:pt x="58636" y="209194"/>
                </a:lnTo>
                <a:lnTo>
                  <a:pt x="58636" y="46462"/>
                </a:lnTo>
                <a:lnTo>
                  <a:pt x="59753" y="44899"/>
                </a:lnTo>
                <a:lnTo>
                  <a:pt x="187309" y="44899"/>
                </a:lnTo>
                <a:lnTo>
                  <a:pt x="181774" y="38449"/>
                </a:lnTo>
                <a:lnTo>
                  <a:pt x="140896" y="13298"/>
                </a:lnTo>
                <a:lnTo>
                  <a:pt x="103703" y="5088"/>
                </a:lnTo>
                <a:lnTo>
                  <a:pt x="78294" y="3462"/>
                </a:lnTo>
                <a:close/>
              </a:path>
              <a:path w="466090" h="255905">
                <a:moveTo>
                  <a:pt x="187309" y="44899"/>
                </a:moveTo>
                <a:lnTo>
                  <a:pt x="72709" y="44899"/>
                </a:lnTo>
                <a:lnTo>
                  <a:pt x="85672" y="45422"/>
                </a:lnTo>
                <a:lnTo>
                  <a:pt x="97421" y="46993"/>
                </a:lnTo>
                <a:lnTo>
                  <a:pt x="132687" y="64081"/>
                </a:lnTo>
                <a:lnTo>
                  <a:pt x="149943" y="100436"/>
                </a:lnTo>
                <a:lnTo>
                  <a:pt x="152121" y="126990"/>
                </a:lnTo>
                <a:lnTo>
                  <a:pt x="151534" y="141482"/>
                </a:lnTo>
                <a:lnTo>
                  <a:pt x="137629" y="184497"/>
                </a:lnTo>
                <a:lnTo>
                  <a:pt x="105483" y="206234"/>
                </a:lnTo>
                <a:lnTo>
                  <a:pt x="69359" y="210757"/>
                </a:lnTo>
                <a:lnTo>
                  <a:pt x="186946" y="210757"/>
                </a:lnTo>
                <a:lnTo>
                  <a:pt x="209752" y="162424"/>
                </a:lnTo>
                <a:lnTo>
                  <a:pt x="213421" y="126990"/>
                </a:lnTo>
                <a:lnTo>
                  <a:pt x="213438" y="126655"/>
                </a:lnTo>
                <a:lnTo>
                  <a:pt x="205522" y="76709"/>
                </a:lnTo>
                <a:lnTo>
                  <a:pt x="191533" y="49820"/>
                </a:lnTo>
                <a:lnTo>
                  <a:pt x="187309" y="44899"/>
                </a:lnTo>
                <a:close/>
              </a:path>
              <a:path w="466090" h="255905">
                <a:moveTo>
                  <a:pt x="351478" y="0"/>
                </a:moveTo>
                <a:lnTo>
                  <a:pt x="304297" y="8858"/>
                </a:lnTo>
                <a:lnTo>
                  <a:pt x="267879" y="34512"/>
                </a:lnTo>
                <a:lnTo>
                  <a:pt x="244526" y="74929"/>
                </a:lnTo>
                <a:lnTo>
                  <a:pt x="244466" y="75076"/>
                </a:lnTo>
                <a:lnTo>
                  <a:pt x="240135" y="91306"/>
                </a:lnTo>
                <a:lnTo>
                  <a:pt x="240068" y="91557"/>
                </a:lnTo>
                <a:lnTo>
                  <a:pt x="237476" y="109106"/>
                </a:lnTo>
                <a:lnTo>
                  <a:pt x="237429" y="109420"/>
                </a:lnTo>
                <a:lnTo>
                  <a:pt x="236565" y="128331"/>
                </a:lnTo>
                <a:lnTo>
                  <a:pt x="236565" y="129001"/>
                </a:lnTo>
                <a:lnTo>
                  <a:pt x="237393" y="147262"/>
                </a:lnTo>
                <a:lnTo>
                  <a:pt x="237409" y="147597"/>
                </a:lnTo>
                <a:lnTo>
                  <a:pt x="239935" y="164853"/>
                </a:lnTo>
                <a:lnTo>
                  <a:pt x="239984" y="165188"/>
                </a:lnTo>
                <a:lnTo>
                  <a:pt x="244189" y="181104"/>
                </a:lnTo>
                <a:lnTo>
                  <a:pt x="244277" y="181439"/>
                </a:lnTo>
                <a:lnTo>
                  <a:pt x="267292" y="221563"/>
                </a:lnTo>
                <a:lnTo>
                  <a:pt x="303668" y="246840"/>
                </a:lnTo>
                <a:lnTo>
                  <a:pt x="351478" y="255322"/>
                </a:lnTo>
                <a:lnTo>
                  <a:pt x="367970" y="254379"/>
                </a:lnTo>
                <a:lnTo>
                  <a:pt x="368222" y="254379"/>
                </a:lnTo>
                <a:lnTo>
                  <a:pt x="383608" y="251552"/>
                </a:lnTo>
                <a:lnTo>
                  <a:pt x="383810" y="251552"/>
                </a:lnTo>
                <a:lnTo>
                  <a:pt x="398660" y="246652"/>
                </a:lnTo>
                <a:lnTo>
                  <a:pt x="412126" y="239908"/>
                </a:lnTo>
                <a:lnTo>
                  <a:pt x="424272" y="231385"/>
                </a:lnTo>
                <a:lnTo>
                  <a:pt x="434910" y="221228"/>
                </a:lnTo>
                <a:lnTo>
                  <a:pt x="440424" y="214108"/>
                </a:lnTo>
                <a:lnTo>
                  <a:pt x="351478" y="214108"/>
                </a:lnTo>
                <a:lnTo>
                  <a:pt x="338711" y="212873"/>
                </a:lnTo>
                <a:lnTo>
                  <a:pt x="338556" y="212873"/>
                </a:lnTo>
                <a:lnTo>
                  <a:pt x="327601" y="209166"/>
                </a:lnTo>
                <a:lnTo>
                  <a:pt x="301119" y="167953"/>
                </a:lnTo>
                <a:lnTo>
                  <a:pt x="297867" y="129001"/>
                </a:lnTo>
                <a:lnTo>
                  <a:pt x="298615" y="109420"/>
                </a:lnTo>
                <a:lnTo>
                  <a:pt x="310935" y="61987"/>
                </a:lnTo>
                <a:lnTo>
                  <a:pt x="351478" y="40878"/>
                </a:lnTo>
                <a:lnTo>
                  <a:pt x="439602" y="40878"/>
                </a:lnTo>
                <a:lnTo>
                  <a:pt x="434659" y="34512"/>
                </a:lnTo>
                <a:lnTo>
                  <a:pt x="398472" y="8858"/>
                </a:lnTo>
                <a:lnTo>
                  <a:pt x="368316" y="984"/>
                </a:lnTo>
                <a:lnTo>
                  <a:pt x="351478" y="0"/>
                </a:lnTo>
                <a:close/>
              </a:path>
              <a:path w="466090" h="255905">
                <a:moveTo>
                  <a:pt x="439602" y="40878"/>
                </a:moveTo>
                <a:lnTo>
                  <a:pt x="351478" y="40878"/>
                </a:lnTo>
                <a:lnTo>
                  <a:pt x="364148" y="42197"/>
                </a:lnTo>
                <a:lnTo>
                  <a:pt x="375017" y="46155"/>
                </a:lnTo>
                <a:lnTo>
                  <a:pt x="401152" y="89128"/>
                </a:lnTo>
                <a:lnTo>
                  <a:pt x="404394" y="128331"/>
                </a:lnTo>
                <a:lnTo>
                  <a:pt x="404419" y="129001"/>
                </a:lnTo>
                <a:lnTo>
                  <a:pt x="403729" y="147262"/>
                </a:lnTo>
                <a:lnTo>
                  <a:pt x="403623" y="150047"/>
                </a:lnTo>
                <a:lnTo>
                  <a:pt x="401269" y="167701"/>
                </a:lnTo>
                <a:lnTo>
                  <a:pt x="401236" y="167953"/>
                </a:lnTo>
                <a:lnTo>
                  <a:pt x="397342" y="182402"/>
                </a:lnTo>
                <a:lnTo>
                  <a:pt x="397257" y="182716"/>
                </a:lnTo>
                <a:lnTo>
                  <a:pt x="364295" y="212873"/>
                </a:lnTo>
                <a:lnTo>
                  <a:pt x="351478" y="214108"/>
                </a:lnTo>
                <a:lnTo>
                  <a:pt x="440424" y="214108"/>
                </a:lnTo>
                <a:lnTo>
                  <a:pt x="462128" y="165188"/>
                </a:lnTo>
                <a:lnTo>
                  <a:pt x="465706" y="129001"/>
                </a:lnTo>
                <a:lnTo>
                  <a:pt x="465737" y="128331"/>
                </a:lnTo>
                <a:lnTo>
                  <a:pt x="464871" y="109420"/>
                </a:lnTo>
                <a:lnTo>
                  <a:pt x="464857" y="109106"/>
                </a:lnTo>
                <a:lnTo>
                  <a:pt x="462256" y="91557"/>
                </a:lnTo>
                <a:lnTo>
                  <a:pt x="462218" y="91306"/>
                </a:lnTo>
                <a:lnTo>
                  <a:pt x="457860" y="75076"/>
                </a:lnTo>
                <a:lnTo>
                  <a:pt x="457821" y="74929"/>
                </a:lnTo>
                <a:lnTo>
                  <a:pt x="451664" y="59977"/>
                </a:lnTo>
                <a:lnTo>
                  <a:pt x="443894" y="46406"/>
                </a:lnTo>
                <a:lnTo>
                  <a:pt x="439602" y="408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8" name="object 78" descr=""/>
          <p:cNvGrpSpPr/>
          <p:nvPr/>
        </p:nvGrpSpPr>
        <p:grpSpPr>
          <a:xfrm>
            <a:off x="10481356" y="1413569"/>
            <a:ext cx="5424170" cy="9206865"/>
            <a:chOff x="10481356" y="1413569"/>
            <a:chExt cx="5424170" cy="9206865"/>
          </a:xfrm>
        </p:grpSpPr>
        <p:pic>
          <p:nvPicPr>
            <p:cNvPr id="79" name="object 7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753599" y="5984111"/>
              <a:ext cx="2418774" cy="2418774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722186" y="5957933"/>
              <a:ext cx="2481599" cy="2481599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669832" y="5957933"/>
              <a:ext cx="2586308" cy="2586308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10774541" y="5978875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75685" y="6235021"/>
              <a:ext cx="1937236" cy="1356274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81911" y="8038879"/>
              <a:ext cx="411935" cy="87782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612211" y="3816637"/>
              <a:ext cx="2418774" cy="2418774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580799" y="3790460"/>
              <a:ext cx="2481599" cy="2481599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528444" y="3790460"/>
              <a:ext cx="2586308" cy="2586308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11633153" y="3811402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838513" y="4066761"/>
              <a:ext cx="1753048" cy="395538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840523" y="5871405"/>
              <a:ext cx="411935" cy="87782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565123" y="1439746"/>
              <a:ext cx="2418774" cy="2418774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533710" y="1413569"/>
              <a:ext cx="2481599" cy="2481599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481356" y="1413569"/>
              <a:ext cx="2586308" cy="2586308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10586065" y="1434511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795248" y="1690657"/>
              <a:ext cx="1885611" cy="362483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793435" y="3494514"/>
              <a:ext cx="411935" cy="87782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235260" y="8059726"/>
              <a:ext cx="2418774" cy="2418774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203847" y="8033549"/>
              <a:ext cx="2481599" cy="2481599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151493" y="8033549"/>
              <a:ext cx="2586308" cy="2586308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11256201" y="8054490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457683" y="8313673"/>
              <a:ext cx="1810460" cy="600109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11459692" y="10111037"/>
              <a:ext cx="356870" cy="114300"/>
            </a:xfrm>
            <a:custGeom>
              <a:avLst/>
              <a:gdLst/>
              <a:ahLst/>
              <a:cxnLst/>
              <a:rect l="l" t="t" r="r" b="b"/>
              <a:pathLst>
                <a:path w="356870" h="114300">
                  <a:moveTo>
                    <a:pt x="12184" y="71339"/>
                  </a:moveTo>
                  <a:lnTo>
                    <a:pt x="0" y="73194"/>
                  </a:lnTo>
                  <a:lnTo>
                    <a:pt x="948" y="78422"/>
                  </a:lnTo>
                  <a:lnTo>
                    <a:pt x="1040" y="78928"/>
                  </a:lnTo>
                  <a:lnTo>
                    <a:pt x="3850" y="83355"/>
                  </a:lnTo>
                  <a:lnTo>
                    <a:pt x="13014" y="89567"/>
                  </a:lnTo>
                  <a:lnTo>
                    <a:pt x="18930" y="91113"/>
                  </a:lnTo>
                  <a:lnTo>
                    <a:pt x="31411" y="91113"/>
                  </a:lnTo>
                  <a:lnTo>
                    <a:pt x="36006" y="90255"/>
                  </a:lnTo>
                  <a:lnTo>
                    <a:pt x="43961" y="86826"/>
                  </a:lnTo>
                  <a:lnTo>
                    <a:pt x="47067" y="84465"/>
                  </a:lnTo>
                  <a:lnTo>
                    <a:pt x="49665" y="80952"/>
                  </a:lnTo>
                  <a:lnTo>
                    <a:pt x="22303" y="80952"/>
                  </a:lnTo>
                  <a:lnTo>
                    <a:pt x="19226" y="80150"/>
                  </a:lnTo>
                  <a:lnTo>
                    <a:pt x="14503" y="76918"/>
                  </a:lnTo>
                  <a:lnTo>
                    <a:pt x="12943" y="74515"/>
                  </a:lnTo>
                  <a:lnTo>
                    <a:pt x="12184" y="71339"/>
                  </a:lnTo>
                  <a:close/>
                </a:path>
                <a:path w="356870" h="114300">
                  <a:moveTo>
                    <a:pt x="33898" y="24201"/>
                  </a:moveTo>
                  <a:lnTo>
                    <a:pt x="22036" y="24201"/>
                  </a:lnTo>
                  <a:lnTo>
                    <a:pt x="17722" y="25016"/>
                  </a:lnTo>
                  <a:lnTo>
                    <a:pt x="1897" y="39562"/>
                  </a:lnTo>
                  <a:lnTo>
                    <a:pt x="1897" y="47995"/>
                  </a:lnTo>
                  <a:lnTo>
                    <a:pt x="3330" y="51803"/>
                  </a:lnTo>
                  <a:lnTo>
                    <a:pt x="9093" y="57818"/>
                  </a:lnTo>
                  <a:lnTo>
                    <a:pt x="13562" y="60011"/>
                  </a:lnTo>
                  <a:lnTo>
                    <a:pt x="33659" y="64494"/>
                  </a:lnTo>
                  <a:lnTo>
                    <a:pt x="35950" y="65534"/>
                  </a:lnTo>
                  <a:lnTo>
                    <a:pt x="38958" y="68289"/>
                  </a:lnTo>
                  <a:lnTo>
                    <a:pt x="39717" y="69989"/>
                  </a:lnTo>
                  <a:lnTo>
                    <a:pt x="39717" y="74515"/>
                  </a:lnTo>
                  <a:lnTo>
                    <a:pt x="38480" y="76637"/>
                  </a:lnTo>
                  <a:lnTo>
                    <a:pt x="33452" y="80150"/>
                  </a:lnTo>
                  <a:lnTo>
                    <a:pt x="33316" y="80150"/>
                  </a:lnTo>
                  <a:lnTo>
                    <a:pt x="30230" y="80952"/>
                  </a:lnTo>
                  <a:lnTo>
                    <a:pt x="49665" y="80952"/>
                  </a:lnTo>
                  <a:lnTo>
                    <a:pt x="51536" y="78422"/>
                  </a:lnTo>
                  <a:lnTo>
                    <a:pt x="52661" y="74964"/>
                  </a:lnTo>
                  <a:lnTo>
                    <a:pt x="52661" y="66504"/>
                  </a:lnTo>
                  <a:lnTo>
                    <a:pt x="51199" y="62780"/>
                  </a:lnTo>
                  <a:lnTo>
                    <a:pt x="45352" y="57045"/>
                  </a:lnTo>
                  <a:lnTo>
                    <a:pt x="40911" y="54923"/>
                  </a:lnTo>
                  <a:lnTo>
                    <a:pt x="21095" y="50342"/>
                  </a:lnTo>
                  <a:lnTo>
                    <a:pt x="18509" y="49259"/>
                  </a:lnTo>
                  <a:lnTo>
                    <a:pt x="15304" y="46617"/>
                  </a:lnTo>
                  <a:lnTo>
                    <a:pt x="14503" y="44874"/>
                  </a:lnTo>
                  <a:lnTo>
                    <a:pt x="14611" y="40026"/>
                  </a:lnTo>
                  <a:lnTo>
                    <a:pt x="15698" y="38171"/>
                  </a:lnTo>
                  <a:lnTo>
                    <a:pt x="20476" y="34994"/>
                  </a:lnTo>
                  <a:lnTo>
                    <a:pt x="23456" y="34193"/>
                  </a:lnTo>
                  <a:lnTo>
                    <a:pt x="49048" y="34193"/>
                  </a:lnTo>
                  <a:lnTo>
                    <a:pt x="47446" y="31762"/>
                  </a:lnTo>
                  <a:lnTo>
                    <a:pt x="39407" y="25719"/>
                  </a:lnTo>
                  <a:lnTo>
                    <a:pt x="33898" y="24201"/>
                  </a:lnTo>
                  <a:close/>
                </a:path>
                <a:path w="356870" h="114300">
                  <a:moveTo>
                    <a:pt x="49048" y="34193"/>
                  </a:moveTo>
                  <a:lnTo>
                    <a:pt x="29640" y="34193"/>
                  </a:lnTo>
                  <a:lnTo>
                    <a:pt x="31818" y="34615"/>
                  </a:lnTo>
                  <a:lnTo>
                    <a:pt x="35304" y="36301"/>
                  </a:lnTo>
                  <a:lnTo>
                    <a:pt x="36681" y="37384"/>
                  </a:lnTo>
                  <a:lnTo>
                    <a:pt x="38733" y="40026"/>
                  </a:lnTo>
                  <a:lnTo>
                    <a:pt x="39492" y="41417"/>
                  </a:lnTo>
                  <a:lnTo>
                    <a:pt x="39970" y="42879"/>
                  </a:lnTo>
                  <a:lnTo>
                    <a:pt x="51396" y="40855"/>
                  </a:lnTo>
                  <a:lnTo>
                    <a:pt x="50103" y="35795"/>
                  </a:lnTo>
                  <a:lnTo>
                    <a:pt x="49048" y="34193"/>
                  </a:lnTo>
                  <a:close/>
                </a:path>
                <a:path w="356870" h="114300">
                  <a:moveTo>
                    <a:pt x="98566" y="24201"/>
                  </a:moveTo>
                  <a:lnTo>
                    <a:pt x="86423" y="24201"/>
                  </a:lnTo>
                  <a:lnTo>
                    <a:pt x="81125" y="25592"/>
                  </a:lnTo>
                  <a:lnTo>
                    <a:pt x="72074" y="31158"/>
                  </a:lnTo>
                  <a:lnTo>
                    <a:pt x="68560" y="35065"/>
                  </a:lnTo>
                  <a:lnTo>
                    <a:pt x="63557" y="45127"/>
                  </a:lnTo>
                  <a:lnTo>
                    <a:pt x="62306" y="51002"/>
                  </a:lnTo>
                  <a:lnTo>
                    <a:pt x="62306" y="64410"/>
                  </a:lnTo>
                  <a:lnTo>
                    <a:pt x="86423" y="91113"/>
                  </a:lnTo>
                  <a:lnTo>
                    <a:pt x="98566" y="91113"/>
                  </a:lnTo>
                  <a:lnTo>
                    <a:pt x="103864" y="89721"/>
                  </a:lnTo>
                  <a:lnTo>
                    <a:pt x="112915" y="84156"/>
                  </a:lnTo>
                  <a:lnTo>
                    <a:pt x="116188" y="80530"/>
                  </a:lnTo>
                  <a:lnTo>
                    <a:pt x="88573" y="80530"/>
                  </a:lnTo>
                  <a:lnTo>
                    <a:pt x="85285" y="79490"/>
                  </a:lnTo>
                  <a:lnTo>
                    <a:pt x="75039" y="61838"/>
                  </a:lnTo>
                  <a:lnTo>
                    <a:pt x="75039" y="53546"/>
                  </a:lnTo>
                  <a:lnTo>
                    <a:pt x="88573" y="34741"/>
                  </a:lnTo>
                  <a:lnTo>
                    <a:pt x="116138" y="34741"/>
                  </a:lnTo>
                  <a:lnTo>
                    <a:pt x="112915" y="31158"/>
                  </a:lnTo>
                  <a:lnTo>
                    <a:pt x="103864" y="25592"/>
                  </a:lnTo>
                  <a:lnTo>
                    <a:pt x="98566" y="24201"/>
                  </a:lnTo>
                  <a:close/>
                </a:path>
                <a:path w="356870" h="114300">
                  <a:moveTo>
                    <a:pt x="116138" y="34741"/>
                  </a:moveTo>
                  <a:lnTo>
                    <a:pt x="96472" y="34741"/>
                  </a:lnTo>
                  <a:lnTo>
                    <a:pt x="99732" y="35795"/>
                  </a:lnTo>
                  <a:lnTo>
                    <a:pt x="104904" y="40012"/>
                  </a:lnTo>
                  <a:lnTo>
                    <a:pt x="106816" y="42809"/>
                  </a:lnTo>
                  <a:lnTo>
                    <a:pt x="108053" y="46294"/>
                  </a:lnTo>
                  <a:lnTo>
                    <a:pt x="109317" y="49751"/>
                  </a:lnTo>
                  <a:lnTo>
                    <a:pt x="109950" y="53546"/>
                  </a:lnTo>
                  <a:lnTo>
                    <a:pt x="109950" y="61838"/>
                  </a:lnTo>
                  <a:lnTo>
                    <a:pt x="109317" y="65647"/>
                  </a:lnTo>
                  <a:lnTo>
                    <a:pt x="108053" y="69104"/>
                  </a:lnTo>
                  <a:lnTo>
                    <a:pt x="106816" y="72561"/>
                  </a:lnTo>
                  <a:lnTo>
                    <a:pt x="104904" y="75330"/>
                  </a:lnTo>
                  <a:lnTo>
                    <a:pt x="99732" y="79490"/>
                  </a:lnTo>
                  <a:lnTo>
                    <a:pt x="96472" y="80530"/>
                  </a:lnTo>
                  <a:lnTo>
                    <a:pt x="116188" y="80530"/>
                  </a:lnTo>
                  <a:lnTo>
                    <a:pt x="116429" y="80263"/>
                  </a:lnTo>
                  <a:lnTo>
                    <a:pt x="121432" y="70256"/>
                  </a:lnTo>
                  <a:lnTo>
                    <a:pt x="122683" y="64410"/>
                  </a:lnTo>
                  <a:lnTo>
                    <a:pt x="122683" y="51002"/>
                  </a:lnTo>
                  <a:lnTo>
                    <a:pt x="121432" y="45127"/>
                  </a:lnTo>
                  <a:lnTo>
                    <a:pt x="116429" y="35065"/>
                  </a:lnTo>
                  <a:lnTo>
                    <a:pt x="116138" y="34741"/>
                  </a:lnTo>
                  <a:close/>
                </a:path>
                <a:path w="356870" h="114300">
                  <a:moveTo>
                    <a:pt x="147760" y="25044"/>
                  </a:moveTo>
                  <a:lnTo>
                    <a:pt x="135449" y="25044"/>
                  </a:lnTo>
                  <a:lnTo>
                    <a:pt x="135449" y="114091"/>
                  </a:lnTo>
                  <a:lnTo>
                    <a:pt x="148055" y="114091"/>
                  </a:lnTo>
                  <a:lnTo>
                    <a:pt x="148055" y="79729"/>
                  </a:lnTo>
                  <a:lnTo>
                    <a:pt x="159191" y="79729"/>
                  </a:lnTo>
                  <a:lnTo>
                    <a:pt x="147802" y="61978"/>
                  </a:lnTo>
                  <a:lnTo>
                    <a:pt x="147802" y="52928"/>
                  </a:lnTo>
                  <a:lnTo>
                    <a:pt x="148396" y="49316"/>
                  </a:lnTo>
                  <a:lnTo>
                    <a:pt x="148449" y="48992"/>
                  </a:lnTo>
                  <a:lnTo>
                    <a:pt x="158979" y="35543"/>
                  </a:lnTo>
                  <a:lnTo>
                    <a:pt x="147760" y="35543"/>
                  </a:lnTo>
                  <a:lnTo>
                    <a:pt x="147760" y="25044"/>
                  </a:lnTo>
                  <a:close/>
                </a:path>
                <a:path w="356870" h="114300">
                  <a:moveTo>
                    <a:pt x="159191" y="79729"/>
                  </a:moveTo>
                  <a:lnTo>
                    <a:pt x="148814" y="79729"/>
                  </a:lnTo>
                  <a:lnTo>
                    <a:pt x="149573" y="81106"/>
                  </a:lnTo>
                  <a:lnTo>
                    <a:pt x="163599" y="91071"/>
                  </a:lnTo>
                  <a:lnTo>
                    <a:pt x="172762" y="91071"/>
                  </a:lnTo>
                  <a:lnTo>
                    <a:pt x="177414" y="89735"/>
                  </a:lnTo>
                  <a:lnTo>
                    <a:pt x="185566" y="84367"/>
                  </a:lnTo>
                  <a:lnTo>
                    <a:pt x="188770" y="80530"/>
                  </a:lnTo>
                  <a:lnTo>
                    <a:pt x="188869" y="80319"/>
                  </a:lnTo>
                  <a:lnTo>
                    <a:pt x="161083" y="80319"/>
                  </a:lnTo>
                  <a:lnTo>
                    <a:pt x="159191" y="79729"/>
                  </a:lnTo>
                  <a:close/>
                </a:path>
                <a:path w="356870" h="114300">
                  <a:moveTo>
                    <a:pt x="188866" y="34910"/>
                  </a:moveTo>
                  <a:lnTo>
                    <a:pt x="168504" y="34910"/>
                  </a:lnTo>
                  <a:lnTo>
                    <a:pt x="171666" y="35894"/>
                  </a:lnTo>
                  <a:lnTo>
                    <a:pt x="176754" y="39829"/>
                  </a:lnTo>
                  <a:lnTo>
                    <a:pt x="178665" y="42513"/>
                  </a:lnTo>
                  <a:lnTo>
                    <a:pt x="181100" y="48992"/>
                  </a:lnTo>
                  <a:lnTo>
                    <a:pt x="181223" y="49316"/>
                  </a:lnTo>
                  <a:lnTo>
                    <a:pt x="181832" y="52928"/>
                  </a:lnTo>
                  <a:lnTo>
                    <a:pt x="181831" y="61978"/>
                  </a:lnTo>
                  <a:lnTo>
                    <a:pt x="181209" y="65647"/>
                  </a:lnTo>
                  <a:lnTo>
                    <a:pt x="179888" y="69104"/>
                  </a:lnTo>
                  <a:lnTo>
                    <a:pt x="178595" y="72561"/>
                  </a:lnTo>
                  <a:lnTo>
                    <a:pt x="176684" y="75302"/>
                  </a:lnTo>
                  <a:lnTo>
                    <a:pt x="171491" y="79363"/>
                  </a:lnTo>
                  <a:lnTo>
                    <a:pt x="168476" y="80319"/>
                  </a:lnTo>
                  <a:lnTo>
                    <a:pt x="188869" y="80319"/>
                  </a:lnTo>
                  <a:lnTo>
                    <a:pt x="193436" y="70551"/>
                  </a:lnTo>
                  <a:lnTo>
                    <a:pt x="194603" y="64550"/>
                  </a:lnTo>
                  <a:lnTo>
                    <a:pt x="194603" y="50552"/>
                  </a:lnTo>
                  <a:lnTo>
                    <a:pt x="193422" y="44565"/>
                  </a:lnTo>
                  <a:lnTo>
                    <a:pt x="188866" y="34910"/>
                  </a:lnTo>
                  <a:close/>
                </a:path>
                <a:path w="356870" h="114300">
                  <a:moveTo>
                    <a:pt x="172636" y="24201"/>
                  </a:moveTo>
                  <a:lnTo>
                    <a:pt x="163388" y="24201"/>
                  </a:lnTo>
                  <a:lnTo>
                    <a:pt x="160156" y="24875"/>
                  </a:lnTo>
                  <a:lnTo>
                    <a:pt x="148814" y="35543"/>
                  </a:lnTo>
                  <a:lnTo>
                    <a:pt x="158979" y="35543"/>
                  </a:lnTo>
                  <a:lnTo>
                    <a:pt x="161055" y="34910"/>
                  </a:lnTo>
                  <a:lnTo>
                    <a:pt x="188866" y="34910"/>
                  </a:lnTo>
                  <a:lnTo>
                    <a:pt x="188728" y="34615"/>
                  </a:lnTo>
                  <a:lnTo>
                    <a:pt x="185510" y="30806"/>
                  </a:lnTo>
                  <a:lnTo>
                    <a:pt x="177302" y="25522"/>
                  </a:lnTo>
                  <a:lnTo>
                    <a:pt x="172636" y="24201"/>
                  </a:lnTo>
                  <a:close/>
                </a:path>
                <a:path w="356870" h="114300">
                  <a:moveTo>
                    <a:pt x="219859" y="3457"/>
                  </a:moveTo>
                  <a:lnTo>
                    <a:pt x="207421" y="3457"/>
                  </a:lnTo>
                  <a:lnTo>
                    <a:pt x="207421" y="89806"/>
                  </a:lnTo>
                  <a:lnTo>
                    <a:pt x="220028" y="89806"/>
                  </a:lnTo>
                  <a:lnTo>
                    <a:pt x="220028" y="47924"/>
                  </a:lnTo>
                  <a:lnTo>
                    <a:pt x="220603" y="45380"/>
                  </a:lnTo>
                  <a:lnTo>
                    <a:pt x="230606" y="35585"/>
                  </a:lnTo>
                  <a:lnTo>
                    <a:pt x="219859" y="35585"/>
                  </a:lnTo>
                  <a:lnTo>
                    <a:pt x="219859" y="3457"/>
                  </a:lnTo>
                  <a:close/>
                </a:path>
                <a:path w="356870" h="114300">
                  <a:moveTo>
                    <a:pt x="259239" y="35121"/>
                  </a:moveTo>
                  <a:lnTo>
                    <a:pt x="239900" y="35121"/>
                  </a:lnTo>
                  <a:lnTo>
                    <a:pt x="243301" y="36442"/>
                  </a:lnTo>
                  <a:lnTo>
                    <a:pt x="248192" y="41698"/>
                  </a:lnTo>
                  <a:lnTo>
                    <a:pt x="249289" y="45001"/>
                  </a:lnTo>
                  <a:lnTo>
                    <a:pt x="249415" y="89806"/>
                  </a:lnTo>
                  <a:lnTo>
                    <a:pt x="262022" y="89806"/>
                  </a:lnTo>
                  <a:lnTo>
                    <a:pt x="262022" y="43216"/>
                  </a:lnTo>
                  <a:lnTo>
                    <a:pt x="261094" y="38719"/>
                  </a:lnTo>
                  <a:lnTo>
                    <a:pt x="259239" y="35121"/>
                  </a:lnTo>
                  <a:close/>
                </a:path>
                <a:path w="356870" h="114300">
                  <a:moveTo>
                    <a:pt x="244285" y="24201"/>
                  </a:moveTo>
                  <a:lnTo>
                    <a:pt x="234813" y="24201"/>
                  </a:lnTo>
                  <a:lnTo>
                    <a:pt x="230737" y="25227"/>
                  </a:lnTo>
                  <a:lnTo>
                    <a:pt x="224497" y="29331"/>
                  </a:lnTo>
                  <a:lnTo>
                    <a:pt x="222178" y="32099"/>
                  </a:lnTo>
                  <a:lnTo>
                    <a:pt x="220660" y="35585"/>
                  </a:lnTo>
                  <a:lnTo>
                    <a:pt x="230606" y="35585"/>
                  </a:lnTo>
                  <a:lnTo>
                    <a:pt x="232564" y="35121"/>
                  </a:lnTo>
                  <a:lnTo>
                    <a:pt x="259239" y="35121"/>
                  </a:lnTo>
                  <a:lnTo>
                    <a:pt x="257412" y="31495"/>
                  </a:lnTo>
                  <a:lnTo>
                    <a:pt x="254826" y="28768"/>
                  </a:lnTo>
                  <a:lnTo>
                    <a:pt x="248369" y="25227"/>
                  </a:lnTo>
                  <a:lnTo>
                    <a:pt x="248642" y="25227"/>
                  </a:lnTo>
                  <a:lnTo>
                    <a:pt x="244285" y="24201"/>
                  </a:lnTo>
                  <a:close/>
                </a:path>
                <a:path w="356870" h="114300">
                  <a:moveTo>
                    <a:pt x="290145" y="25044"/>
                  </a:moveTo>
                  <a:lnTo>
                    <a:pt x="277538" y="25044"/>
                  </a:lnTo>
                  <a:lnTo>
                    <a:pt x="277538" y="89806"/>
                  </a:lnTo>
                  <a:lnTo>
                    <a:pt x="290145" y="89806"/>
                  </a:lnTo>
                  <a:lnTo>
                    <a:pt x="290145" y="25044"/>
                  </a:lnTo>
                  <a:close/>
                </a:path>
                <a:path w="356870" h="114300">
                  <a:moveTo>
                    <a:pt x="286097" y="0"/>
                  </a:moveTo>
                  <a:lnTo>
                    <a:pt x="281713" y="0"/>
                  </a:lnTo>
                  <a:lnTo>
                    <a:pt x="279829" y="744"/>
                  </a:lnTo>
                  <a:lnTo>
                    <a:pt x="276709" y="3696"/>
                  </a:lnTo>
                  <a:lnTo>
                    <a:pt x="275936" y="5467"/>
                  </a:lnTo>
                  <a:lnTo>
                    <a:pt x="275936" y="9598"/>
                  </a:lnTo>
                  <a:lnTo>
                    <a:pt x="276709" y="11369"/>
                  </a:lnTo>
                  <a:lnTo>
                    <a:pt x="278255" y="12859"/>
                  </a:lnTo>
                  <a:lnTo>
                    <a:pt x="279829" y="14321"/>
                  </a:lnTo>
                  <a:lnTo>
                    <a:pt x="281713" y="15052"/>
                  </a:lnTo>
                  <a:lnTo>
                    <a:pt x="286097" y="15052"/>
                  </a:lnTo>
                  <a:lnTo>
                    <a:pt x="287967" y="14321"/>
                  </a:lnTo>
                  <a:lnTo>
                    <a:pt x="291087" y="11369"/>
                  </a:lnTo>
                  <a:lnTo>
                    <a:pt x="291874" y="9598"/>
                  </a:lnTo>
                  <a:lnTo>
                    <a:pt x="291874" y="5467"/>
                  </a:lnTo>
                  <a:lnTo>
                    <a:pt x="291087" y="3696"/>
                  </a:lnTo>
                  <a:lnTo>
                    <a:pt x="289513" y="2234"/>
                  </a:lnTo>
                  <a:lnTo>
                    <a:pt x="287967" y="744"/>
                  </a:lnTo>
                  <a:lnTo>
                    <a:pt x="286097" y="0"/>
                  </a:lnTo>
                  <a:close/>
                </a:path>
                <a:path w="356870" h="114300">
                  <a:moveTo>
                    <a:pt x="353680" y="34404"/>
                  </a:moveTo>
                  <a:lnTo>
                    <a:pt x="335720" y="34404"/>
                  </a:lnTo>
                  <a:lnTo>
                    <a:pt x="338784" y="35416"/>
                  </a:lnTo>
                  <a:lnTo>
                    <a:pt x="342916" y="39464"/>
                  </a:lnTo>
                  <a:lnTo>
                    <a:pt x="343869" y="42078"/>
                  </a:lnTo>
                  <a:lnTo>
                    <a:pt x="343956" y="47812"/>
                  </a:lnTo>
                  <a:lnTo>
                    <a:pt x="343408" y="48908"/>
                  </a:lnTo>
                  <a:lnTo>
                    <a:pt x="341215" y="50257"/>
                  </a:lnTo>
                  <a:lnTo>
                    <a:pt x="339459" y="50749"/>
                  </a:lnTo>
                  <a:lnTo>
                    <a:pt x="337041" y="51058"/>
                  </a:lnTo>
                  <a:lnTo>
                    <a:pt x="324533" y="52520"/>
                  </a:lnTo>
                  <a:lnTo>
                    <a:pt x="321526" y="53054"/>
                  </a:lnTo>
                  <a:lnTo>
                    <a:pt x="302797" y="75878"/>
                  </a:lnTo>
                  <a:lnTo>
                    <a:pt x="303719" y="79335"/>
                  </a:lnTo>
                  <a:lnTo>
                    <a:pt x="307570" y="85182"/>
                  </a:lnTo>
                  <a:lnTo>
                    <a:pt x="310198" y="87416"/>
                  </a:lnTo>
                  <a:lnTo>
                    <a:pt x="316831" y="90480"/>
                  </a:lnTo>
                  <a:lnTo>
                    <a:pt x="320542" y="91239"/>
                  </a:lnTo>
                  <a:lnTo>
                    <a:pt x="328215" y="91239"/>
                  </a:lnTo>
                  <a:lnTo>
                    <a:pt x="343703" y="81120"/>
                  </a:lnTo>
                  <a:lnTo>
                    <a:pt x="323816" y="81120"/>
                  </a:lnTo>
                  <a:lnTo>
                    <a:pt x="321246" y="80432"/>
                  </a:lnTo>
                  <a:lnTo>
                    <a:pt x="321022" y="80432"/>
                  </a:lnTo>
                  <a:lnTo>
                    <a:pt x="316269" y="77157"/>
                  </a:lnTo>
                  <a:lnTo>
                    <a:pt x="315117" y="74796"/>
                  </a:lnTo>
                  <a:lnTo>
                    <a:pt x="315117" y="69427"/>
                  </a:lnTo>
                  <a:lnTo>
                    <a:pt x="315633" y="67853"/>
                  </a:lnTo>
                  <a:lnTo>
                    <a:pt x="315707" y="67628"/>
                  </a:lnTo>
                  <a:lnTo>
                    <a:pt x="332277" y="61051"/>
                  </a:lnTo>
                  <a:lnTo>
                    <a:pt x="337041" y="60334"/>
                  </a:lnTo>
                  <a:lnTo>
                    <a:pt x="343998" y="58099"/>
                  </a:lnTo>
                  <a:lnTo>
                    <a:pt x="356605" y="58099"/>
                  </a:lnTo>
                  <a:lnTo>
                    <a:pt x="356605" y="42078"/>
                  </a:lnTo>
                  <a:lnTo>
                    <a:pt x="355790" y="38241"/>
                  </a:lnTo>
                  <a:lnTo>
                    <a:pt x="353680" y="34404"/>
                  </a:lnTo>
                  <a:close/>
                </a:path>
                <a:path w="356870" h="114300">
                  <a:moveTo>
                    <a:pt x="356605" y="80952"/>
                  </a:moveTo>
                  <a:lnTo>
                    <a:pt x="344293" y="80952"/>
                  </a:lnTo>
                  <a:lnTo>
                    <a:pt x="344293" y="89806"/>
                  </a:lnTo>
                  <a:lnTo>
                    <a:pt x="356605" y="89806"/>
                  </a:lnTo>
                  <a:lnTo>
                    <a:pt x="356605" y="80952"/>
                  </a:lnTo>
                  <a:close/>
                </a:path>
                <a:path w="356870" h="114300">
                  <a:moveTo>
                    <a:pt x="356605" y="58099"/>
                  </a:moveTo>
                  <a:lnTo>
                    <a:pt x="343998" y="58099"/>
                  </a:lnTo>
                  <a:lnTo>
                    <a:pt x="343882" y="69427"/>
                  </a:lnTo>
                  <a:lnTo>
                    <a:pt x="343338" y="71409"/>
                  </a:lnTo>
                  <a:lnTo>
                    <a:pt x="340723" y="75878"/>
                  </a:lnTo>
                  <a:lnTo>
                    <a:pt x="338826" y="77677"/>
                  </a:lnTo>
                  <a:lnTo>
                    <a:pt x="333851" y="80432"/>
                  </a:lnTo>
                  <a:lnTo>
                    <a:pt x="330872" y="81120"/>
                  </a:lnTo>
                  <a:lnTo>
                    <a:pt x="343703" y="81120"/>
                  </a:lnTo>
                  <a:lnTo>
                    <a:pt x="343787" y="80952"/>
                  </a:lnTo>
                  <a:lnTo>
                    <a:pt x="356605" y="80952"/>
                  </a:lnTo>
                  <a:lnTo>
                    <a:pt x="356605" y="58099"/>
                  </a:lnTo>
                  <a:close/>
                </a:path>
                <a:path w="356870" h="114300">
                  <a:moveTo>
                    <a:pt x="334062" y="24201"/>
                  </a:moveTo>
                  <a:lnTo>
                    <a:pt x="327569" y="24201"/>
                  </a:lnTo>
                  <a:lnTo>
                    <a:pt x="323844" y="24763"/>
                  </a:lnTo>
                  <a:lnTo>
                    <a:pt x="304745" y="40729"/>
                  </a:lnTo>
                  <a:lnTo>
                    <a:pt x="316592" y="43427"/>
                  </a:lnTo>
                  <a:lnTo>
                    <a:pt x="317520" y="41150"/>
                  </a:lnTo>
                  <a:lnTo>
                    <a:pt x="319193" y="39084"/>
                  </a:lnTo>
                  <a:lnTo>
                    <a:pt x="323964" y="35416"/>
                  </a:lnTo>
                  <a:lnTo>
                    <a:pt x="323806" y="35416"/>
                  </a:lnTo>
                  <a:lnTo>
                    <a:pt x="327400" y="34404"/>
                  </a:lnTo>
                  <a:lnTo>
                    <a:pt x="353680" y="34404"/>
                  </a:lnTo>
                  <a:lnTo>
                    <a:pt x="352529" y="32310"/>
                  </a:lnTo>
                  <a:lnTo>
                    <a:pt x="350435" y="30019"/>
                  </a:lnTo>
                  <a:lnTo>
                    <a:pt x="345347" y="26815"/>
                  </a:lnTo>
                  <a:lnTo>
                    <a:pt x="342621" y="25719"/>
                  </a:lnTo>
                  <a:lnTo>
                    <a:pt x="339698" y="25128"/>
                  </a:lnTo>
                  <a:lnTo>
                    <a:pt x="336802" y="24510"/>
                  </a:lnTo>
                  <a:lnTo>
                    <a:pt x="334062" y="24201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402733" y="6308708"/>
              <a:ext cx="2418774" cy="2418774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371320" y="6282531"/>
              <a:ext cx="2481599" cy="2481599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318966" y="6282531"/>
              <a:ext cx="2586308" cy="2586308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13423675" y="6303472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632858" y="6559619"/>
              <a:ext cx="1697310" cy="392952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13627166" y="8360019"/>
              <a:ext cx="356870" cy="114300"/>
            </a:xfrm>
            <a:custGeom>
              <a:avLst/>
              <a:gdLst/>
              <a:ahLst/>
              <a:cxnLst/>
              <a:rect l="l" t="t" r="r" b="b"/>
              <a:pathLst>
                <a:path w="356869" h="114300">
                  <a:moveTo>
                    <a:pt x="12184" y="71339"/>
                  </a:moveTo>
                  <a:lnTo>
                    <a:pt x="0" y="73194"/>
                  </a:lnTo>
                  <a:lnTo>
                    <a:pt x="948" y="78422"/>
                  </a:lnTo>
                  <a:lnTo>
                    <a:pt x="1040" y="78928"/>
                  </a:lnTo>
                  <a:lnTo>
                    <a:pt x="3850" y="83355"/>
                  </a:lnTo>
                  <a:lnTo>
                    <a:pt x="13014" y="89567"/>
                  </a:lnTo>
                  <a:lnTo>
                    <a:pt x="18930" y="91113"/>
                  </a:lnTo>
                  <a:lnTo>
                    <a:pt x="31411" y="91113"/>
                  </a:lnTo>
                  <a:lnTo>
                    <a:pt x="36006" y="90255"/>
                  </a:lnTo>
                  <a:lnTo>
                    <a:pt x="43961" y="86826"/>
                  </a:lnTo>
                  <a:lnTo>
                    <a:pt x="47067" y="84465"/>
                  </a:lnTo>
                  <a:lnTo>
                    <a:pt x="49665" y="80952"/>
                  </a:lnTo>
                  <a:lnTo>
                    <a:pt x="22303" y="80952"/>
                  </a:lnTo>
                  <a:lnTo>
                    <a:pt x="19226" y="80150"/>
                  </a:lnTo>
                  <a:lnTo>
                    <a:pt x="14503" y="76918"/>
                  </a:lnTo>
                  <a:lnTo>
                    <a:pt x="12943" y="74515"/>
                  </a:lnTo>
                  <a:lnTo>
                    <a:pt x="12184" y="71339"/>
                  </a:lnTo>
                  <a:close/>
                </a:path>
                <a:path w="356869" h="114300">
                  <a:moveTo>
                    <a:pt x="33898" y="24201"/>
                  </a:moveTo>
                  <a:lnTo>
                    <a:pt x="22036" y="24201"/>
                  </a:lnTo>
                  <a:lnTo>
                    <a:pt x="17722" y="25016"/>
                  </a:lnTo>
                  <a:lnTo>
                    <a:pt x="1897" y="39562"/>
                  </a:lnTo>
                  <a:lnTo>
                    <a:pt x="1897" y="47995"/>
                  </a:lnTo>
                  <a:lnTo>
                    <a:pt x="3330" y="51803"/>
                  </a:lnTo>
                  <a:lnTo>
                    <a:pt x="9093" y="57818"/>
                  </a:lnTo>
                  <a:lnTo>
                    <a:pt x="13562" y="60011"/>
                  </a:lnTo>
                  <a:lnTo>
                    <a:pt x="33659" y="64494"/>
                  </a:lnTo>
                  <a:lnTo>
                    <a:pt x="35950" y="65534"/>
                  </a:lnTo>
                  <a:lnTo>
                    <a:pt x="38958" y="68289"/>
                  </a:lnTo>
                  <a:lnTo>
                    <a:pt x="39717" y="69989"/>
                  </a:lnTo>
                  <a:lnTo>
                    <a:pt x="39717" y="74515"/>
                  </a:lnTo>
                  <a:lnTo>
                    <a:pt x="38480" y="76637"/>
                  </a:lnTo>
                  <a:lnTo>
                    <a:pt x="33452" y="80150"/>
                  </a:lnTo>
                  <a:lnTo>
                    <a:pt x="33316" y="80150"/>
                  </a:lnTo>
                  <a:lnTo>
                    <a:pt x="30230" y="80952"/>
                  </a:lnTo>
                  <a:lnTo>
                    <a:pt x="49665" y="80952"/>
                  </a:lnTo>
                  <a:lnTo>
                    <a:pt x="51536" y="78422"/>
                  </a:lnTo>
                  <a:lnTo>
                    <a:pt x="52661" y="74964"/>
                  </a:lnTo>
                  <a:lnTo>
                    <a:pt x="52661" y="66504"/>
                  </a:lnTo>
                  <a:lnTo>
                    <a:pt x="51199" y="62780"/>
                  </a:lnTo>
                  <a:lnTo>
                    <a:pt x="45352" y="57045"/>
                  </a:lnTo>
                  <a:lnTo>
                    <a:pt x="40911" y="54923"/>
                  </a:lnTo>
                  <a:lnTo>
                    <a:pt x="21095" y="50342"/>
                  </a:lnTo>
                  <a:lnTo>
                    <a:pt x="18509" y="49259"/>
                  </a:lnTo>
                  <a:lnTo>
                    <a:pt x="15304" y="46617"/>
                  </a:lnTo>
                  <a:lnTo>
                    <a:pt x="14503" y="44874"/>
                  </a:lnTo>
                  <a:lnTo>
                    <a:pt x="14611" y="40026"/>
                  </a:lnTo>
                  <a:lnTo>
                    <a:pt x="15698" y="38171"/>
                  </a:lnTo>
                  <a:lnTo>
                    <a:pt x="20476" y="34994"/>
                  </a:lnTo>
                  <a:lnTo>
                    <a:pt x="23456" y="34193"/>
                  </a:lnTo>
                  <a:lnTo>
                    <a:pt x="49048" y="34193"/>
                  </a:lnTo>
                  <a:lnTo>
                    <a:pt x="47446" y="31762"/>
                  </a:lnTo>
                  <a:lnTo>
                    <a:pt x="39407" y="25719"/>
                  </a:lnTo>
                  <a:lnTo>
                    <a:pt x="33898" y="24201"/>
                  </a:lnTo>
                  <a:close/>
                </a:path>
                <a:path w="356869" h="114300">
                  <a:moveTo>
                    <a:pt x="49048" y="34193"/>
                  </a:moveTo>
                  <a:lnTo>
                    <a:pt x="29640" y="34193"/>
                  </a:lnTo>
                  <a:lnTo>
                    <a:pt x="31818" y="34615"/>
                  </a:lnTo>
                  <a:lnTo>
                    <a:pt x="35304" y="36301"/>
                  </a:lnTo>
                  <a:lnTo>
                    <a:pt x="36681" y="37384"/>
                  </a:lnTo>
                  <a:lnTo>
                    <a:pt x="38733" y="40026"/>
                  </a:lnTo>
                  <a:lnTo>
                    <a:pt x="39492" y="41417"/>
                  </a:lnTo>
                  <a:lnTo>
                    <a:pt x="39970" y="42879"/>
                  </a:lnTo>
                  <a:lnTo>
                    <a:pt x="51396" y="40855"/>
                  </a:lnTo>
                  <a:lnTo>
                    <a:pt x="50103" y="35795"/>
                  </a:lnTo>
                  <a:lnTo>
                    <a:pt x="49048" y="34193"/>
                  </a:lnTo>
                  <a:close/>
                </a:path>
                <a:path w="356869" h="114300">
                  <a:moveTo>
                    <a:pt x="98566" y="24201"/>
                  </a:moveTo>
                  <a:lnTo>
                    <a:pt x="86423" y="24201"/>
                  </a:lnTo>
                  <a:lnTo>
                    <a:pt x="81125" y="25592"/>
                  </a:lnTo>
                  <a:lnTo>
                    <a:pt x="72074" y="31158"/>
                  </a:lnTo>
                  <a:lnTo>
                    <a:pt x="68560" y="35065"/>
                  </a:lnTo>
                  <a:lnTo>
                    <a:pt x="63557" y="45127"/>
                  </a:lnTo>
                  <a:lnTo>
                    <a:pt x="62306" y="51002"/>
                  </a:lnTo>
                  <a:lnTo>
                    <a:pt x="62306" y="64410"/>
                  </a:lnTo>
                  <a:lnTo>
                    <a:pt x="86423" y="91113"/>
                  </a:lnTo>
                  <a:lnTo>
                    <a:pt x="98566" y="91113"/>
                  </a:lnTo>
                  <a:lnTo>
                    <a:pt x="103864" y="89721"/>
                  </a:lnTo>
                  <a:lnTo>
                    <a:pt x="112915" y="84156"/>
                  </a:lnTo>
                  <a:lnTo>
                    <a:pt x="116188" y="80530"/>
                  </a:lnTo>
                  <a:lnTo>
                    <a:pt x="88573" y="80530"/>
                  </a:lnTo>
                  <a:lnTo>
                    <a:pt x="85285" y="79490"/>
                  </a:lnTo>
                  <a:lnTo>
                    <a:pt x="75039" y="61838"/>
                  </a:lnTo>
                  <a:lnTo>
                    <a:pt x="75039" y="53546"/>
                  </a:lnTo>
                  <a:lnTo>
                    <a:pt x="88573" y="34741"/>
                  </a:lnTo>
                  <a:lnTo>
                    <a:pt x="116138" y="34741"/>
                  </a:lnTo>
                  <a:lnTo>
                    <a:pt x="112915" y="31158"/>
                  </a:lnTo>
                  <a:lnTo>
                    <a:pt x="103864" y="25592"/>
                  </a:lnTo>
                  <a:lnTo>
                    <a:pt x="98566" y="24201"/>
                  </a:lnTo>
                  <a:close/>
                </a:path>
                <a:path w="356869" h="114300">
                  <a:moveTo>
                    <a:pt x="116138" y="34741"/>
                  </a:moveTo>
                  <a:lnTo>
                    <a:pt x="96472" y="34741"/>
                  </a:lnTo>
                  <a:lnTo>
                    <a:pt x="99732" y="35795"/>
                  </a:lnTo>
                  <a:lnTo>
                    <a:pt x="104904" y="40012"/>
                  </a:lnTo>
                  <a:lnTo>
                    <a:pt x="106816" y="42809"/>
                  </a:lnTo>
                  <a:lnTo>
                    <a:pt x="108053" y="46294"/>
                  </a:lnTo>
                  <a:lnTo>
                    <a:pt x="109317" y="49751"/>
                  </a:lnTo>
                  <a:lnTo>
                    <a:pt x="109950" y="53546"/>
                  </a:lnTo>
                  <a:lnTo>
                    <a:pt x="109950" y="61838"/>
                  </a:lnTo>
                  <a:lnTo>
                    <a:pt x="109317" y="65647"/>
                  </a:lnTo>
                  <a:lnTo>
                    <a:pt x="108053" y="69104"/>
                  </a:lnTo>
                  <a:lnTo>
                    <a:pt x="106816" y="72561"/>
                  </a:lnTo>
                  <a:lnTo>
                    <a:pt x="104904" y="75330"/>
                  </a:lnTo>
                  <a:lnTo>
                    <a:pt x="99732" y="79490"/>
                  </a:lnTo>
                  <a:lnTo>
                    <a:pt x="96472" y="80530"/>
                  </a:lnTo>
                  <a:lnTo>
                    <a:pt x="116188" y="80530"/>
                  </a:lnTo>
                  <a:lnTo>
                    <a:pt x="116429" y="80263"/>
                  </a:lnTo>
                  <a:lnTo>
                    <a:pt x="121432" y="70256"/>
                  </a:lnTo>
                  <a:lnTo>
                    <a:pt x="122683" y="64410"/>
                  </a:lnTo>
                  <a:lnTo>
                    <a:pt x="122683" y="51002"/>
                  </a:lnTo>
                  <a:lnTo>
                    <a:pt x="121432" y="45127"/>
                  </a:lnTo>
                  <a:lnTo>
                    <a:pt x="116429" y="35065"/>
                  </a:lnTo>
                  <a:lnTo>
                    <a:pt x="116138" y="34741"/>
                  </a:lnTo>
                  <a:close/>
                </a:path>
                <a:path w="356869" h="114300">
                  <a:moveTo>
                    <a:pt x="147760" y="25044"/>
                  </a:moveTo>
                  <a:lnTo>
                    <a:pt x="135449" y="25044"/>
                  </a:lnTo>
                  <a:lnTo>
                    <a:pt x="135449" y="114091"/>
                  </a:lnTo>
                  <a:lnTo>
                    <a:pt x="148055" y="114091"/>
                  </a:lnTo>
                  <a:lnTo>
                    <a:pt x="148055" y="79729"/>
                  </a:lnTo>
                  <a:lnTo>
                    <a:pt x="159191" y="79729"/>
                  </a:lnTo>
                  <a:lnTo>
                    <a:pt x="147802" y="61978"/>
                  </a:lnTo>
                  <a:lnTo>
                    <a:pt x="147802" y="52928"/>
                  </a:lnTo>
                  <a:lnTo>
                    <a:pt x="148396" y="49316"/>
                  </a:lnTo>
                  <a:lnTo>
                    <a:pt x="148449" y="48992"/>
                  </a:lnTo>
                  <a:lnTo>
                    <a:pt x="158979" y="35543"/>
                  </a:lnTo>
                  <a:lnTo>
                    <a:pt x="147760" y="35543"/>
                  </a:lnTo>
                  <a:lnTo>
                    <a:pt x="147760" y="25044"/>
                  </a:lnTo>
                  <a:close/>
                </a:path>
                <a:path w="356869" h="114300">
                  <a:moveTo>
                    <a:pt x="159191" y="79729"/>
                  </a:moveTo>
                  <a:lnTo>
                    <a:pt x="148814" y="79729"/>
                  </a:lnTo>
                  <a:lnTo>
                    <a:pt x="149573" y="81106"/>
                  </a:lnTo>
                  <a:lnTo>
                    <a:pt x="163599" y="91071"/>
                  </a:lnTo>
                  <a:lnTo>
                    <a:pt x="172762" y="91071"/>
                  </a:lnTo>
                  <a:lnTo>
                    <a:pt x="177414" y="89735"/>
                  </a:lnTo>
                  <a:lnTo>
                    <a:pt x="185566" y="84367"/>
                  </a:lnTo>
                  <a:lnTo>
                    <a:pt x="188770" y="80530"/>
                  </a:lnTo>
                  <a:lnTo>
                    <a:pt x="188869" y="80319"/>
                  </a:lnTo>
                  <a:lnTo>
                    <a:pt x="161083" y="80319"/>
                  </a:lnTo>
                  <a:lnTo>
                    <a:pt x="159191" y="79729"/>
                  </a:lnTo>
                  <a:close/>
                </a:path>
                <a:path w="356869" h="114300">
                  <a:moveTo>
                    <a:pt x="188866" y="34910"/>
                  </a:moveTo>
                  <a:lnTo>
                    <a:pt x="168504" y="34910"/>
                  </a:lnTo>
                  <a:lnTo>
                    <a:pt x="171666" y="35894"/>
                  </a:lnTo>
                  <a:lnTo>
                    <a:pt x="176754" y="39829"/>
                  </a:lnTo>
                  <a:lnTo>
                    <a:pt x="178665" y="42513"/>
                  </a:lnTo>
                  <a:lnTo>
                    <a:pt x="181100" y="48992"/>
                  </a:lnTo>
                  <a:lnTo>
                    <a:pt x="181223" y="49316"/>
                  </a:lnTo>
                  <a:lnTo>
                    <a:pt x="181832" y="52928"/>
                  </a:lnTo>
                  <a:lnTo>
                    <a:pt x="181831" y="61978"/>
                  </a:lnTo>
                  <a:lnTo>
                    <a:pt x="181209" y="65647"/>
                  </a:lnTo>
                  <a:lnTo>
                    <a:pt x="179888" y="69104"/>
                  </a:lnTo>
                  <a:lnTo>
                    <a:pt x="178595" y="72561"/>
                  </a:lnTo>
                  <a:lnTo>
                    <a:pt x="176684" y="75302"/>
                  </a:lnTo>
                  <a:lnTo>
                    <a:pt x="171491" y="79363"/>
                  </a:lnTo>
                  <a:lnTo>
                    <a:pt x="168476" y="80319"/>
                  </a:lnTo>
                  <a:lnTo>
                    <a:pt x="188869" y="80319"/>
                  </a:lnTo>
                  <a:lnTo>
                    <a:pt x="193436" y="70551"/>
                  </a:lnTo>
                  <a:lnTo>
                    <a:pt x="194603" y="64550"/>
                  </a:lnTo>
                  <a:lnTo>
                    <a:pt x="194603" y="50552"/>
                  </a:lnTo>
                  <a:lnTo>
                    <a:pt x="193422" y="44565"/>
                  </a:lnTo>
                  <a:lnTo>
                    <a:pt x="188866" y="34910"/>
                  </a:lnTo>
                  <a:close/>
                </a:path>
                <a:path w="356869" h="114300">
                  <a:moveTo>
                    <a:pt x="172636" y="24201"/>
                  </a:moveTo>
                  <a:lnTo>
                    <a:pt x="163388" y="24201"/>
                  </a:lnTo>
                  <a:lnTo>
                    <a:pt x="160156" y="24875"/>
                  </a:lnTo>
                  <a:lnTo>
                    <a:pt x="148814" y="35543"/>
                  </a:lnTo>
                  <a:lnTo>
                    <a:pt x="158979" y="35543"/>
                  </a:lnTo>
                  <a:lnTo>
                    <a:pt x="161055" y="34910"/>
                  </a:lnTo>
                  <a:lnTo>
                    <a:pt x="188866" y="34910"/>
                  </a:lnTo>
                  <a:lnTo>
                    <a:pt x="188728" y="34615"/>
                  </a:lnTo>
                  <a:lnTo>
                    <a:pt x="185510" y="30806"/>
                  </a:lnTo>
                  <a:lnTo>
                    <a:pt x="177302" y="25522"/>
                  </a:lnTo>
                  <a:lnTo>
                    <a:pt x="172636" y="24201"/>
                  </a:lnTo>
                  <a:close/>
                </a:path>
                <a:path w="356869" h="114300">
                  <a:moveTo>
                    <a:pt x="219859" y="3457"/>
                  </a:moveTo>
                  <a:lnTo>
                    <a:pt x="207421" y="3457"/>
                  </a:lnTo>
                  <a:lnTo>
                    <a:pt x="207421" y="89806"/>
                  </a:lnTo>
                  <a:lnTo>
                    <a:pt x="220028" y="89806"/>
                  </a:lnTo>
                  <a:lnTo>
                    <a:pt x="220028" y="47924"/>
                  </a:lnTo>
                  <a:lnTo>
                    <a:pt x="220603" y="45380"/>
                  </a:lnTo>
                  <a:lnTo>
                    <a:pt x="230606" y="35585"/>
                  </a:lnTo>
                  <a:lnTo>
                    <a:pt x="219859" y="35585"/>
                  </a:lnTo>
                  <a:lnTo>
                    <a:pt x="219859" y="3457"/>
                  </a:lnTo>
                  <a:close/>
                </a:path>
                <a:path w="356869" h="114300">
                  <a:moveTo>
                    <a:pt x="259239" y="35121"/>
                  </a:moveTo>
                  <a:lnTo>
                    <a:pt x="239900" y="35121"/>
                  </a:lnTo>
                  <a:lnTo>
                    <a:pt x="243301" y="36442"/>
                  </a:lnTo>
                  <a:lnTo>
                    <a:pt x="248192" y="41698"/>
                  </a:lnTo>
                  <a:lnTo>
                    <a:pt x="249289" y="45001"/>
                  </a:lnTo>
                  <a:lnTo>
                    <a:pt x="249415" y="89806"/>
                  </a:lnTo>
                  <a:lnTo>
                    <a:pt x="262022" y="89806"/>
                  </a:lnTo>
                  <a:lnTo>
                    <a:pt x="262022" y="43216"/>
                  </a:lnTo>
                  <a:lnTo>
                    <a:pt x="261094" y="38719"/>
                  </a:lnTo>
                  <a:lnTo>
                    <a:pt x="259239" y="35121"/>
                  </a:lnTo>
                  <a:close/>
                </a:path>
                <a:path w="356869" h="114300">
                  <a:moveTo>
                    <a:pt x="244285" y="24201"/>
                  </a:moveTo>
                  <a:lnTo>
                    <a:pt x="234813" y="24201"/>
                  </a:lnTo>
                  <a:lnTo>
                    <a:pt x="230737" y="25227"/>
                  </a:lnTo>
                  <a:lnTo>
                    <a:pt x="224497" y="29331"/>
                  </a:lnTo>
                  <a:lnTo>
                    <a:pt x="222178" y="32099"/>
                  </a:lnTo>
                  <a:lnTo>
                    <a:pt x="220660" y="35585"/>
                  </a:lnTo>
                  <a:lnTo>
                    <a:pt x="230606" y="35585"/>
                  </a:lnTo>
                  <a:lnTo>
                    <a:pt x="232564" y="35121"/>
                  </a:lnTo>
                  <a:lnTo>
                    <a:pt x="259239" y="35121"/>
                  </a:lnTo>
                  <a:lnTo>
                    <a:pt x="257412" y="31495"/>
                  </a:lnTo>
                  <a:lnTo>
                    <a:pt x="254826" y="28768"/>
                  </a:lnTo>
                  <a:lnTo>
                    <a:pt x="248369" y="25227"/>
                  </a:lnTo>
                  <a:lnTo>
                    <a:pt x="248642" y="25227"/>
                  </a:lnTo>
                  <a:lnTo>
                    <a:pt x="244285" y="24201"/>
                  </a:lnTo>
                  <a:close/>
                </a:path>
                <a:path w="356869" h="114300">
                  <a:moveTo>
                    <a:pt x="290145" y="25044"/>
                  </a:moveTo>
                  <a:lnTo>
                    <a:pt x="277538" y="25044"/>
                  </a:lnTo>
                  <a:lnTo>
                    <a:pt x="277538" y="89806"/>
                  </a:lnTo>
                  <a:lnTo>
                    <a:pt x="290145" y="89806"/>
                  </a:lnTo>
                  <a:lnTo>
                    <a:pt x="290145" y="25044"/>
                  </a:lnTo>
                  <a:close/>
                </a:path>
                <a:path w="356869" h="114300">
                  <a:moveTo>
                    <a:pt x="286097" y="0"/>
                  </a:moveTo>
                  <a:lnTo>
                    <a:pt x="281713" y="0"/>
                  </a:lnTo>
                  <a:lnTo>
                    <a:pt x="279829" y="744"/>
                  </a:lnTo>
                  <a:lnTo>
                    <a:pt x="276709" y="3696"/>
                  </a:lnTo>
                  <a:lnTo>
                    <a:pt x="275936" y="5467"/>
                  </a:lnTo>
                  <a:lnTo>
                    <a:pt x="275936" y="9598"/>
                  </a:lnTo>
                  <a:lnTo>
                    <a:pt x="276709" y="11369"/>
                  </a:lnTo>
                  <a:lnTo>
                    <a:pt x="278255" y="12859"/>
                  </a:lnTo>
                  <a:lnTo>
                    <a:pt x="279829" y="14321"/>
                  </a:lnTo>
                  <a:lnTo>
                    <a:pt x="281713" y="15052"/>
                  </a:lnTo>
                  <a:lnTo>
                    <a:pt x="286097" y="15052"/>
                  </a:lnTo>
                  <a:lnTo>
                    <a:pt x="287967" y="14321"/>
                  </a:lnTo>
                  <a:lnTo>
                    <a:pt x="291087" y="11369"/>
                  </a:lnTo>
                  <a:lnTo>
                    <a:pt x="291874" y="9598"/>
                  </a:lnTo>
                  <a:lnTo>
                    <a:pt x="291874" y="5467"/>
                  </a:lnTo>
                  <a:lnTo>
                    <a:pt x="291087" y="3696"/>
                  </a:lnTo>
                  <a:lnTo>
                    <a:pt x="289513" y="2234"/>
                  </a:lnTo>
                  <a:lnTo>
                    <a:pt x="287967" y="744"/>
                  </a:lnTo>
                  <a:lnTo>
                    <a:pt x="286097" y="0"/>
                  </a:lnTo>
                  <a:close/>
                </a:path>
                <a:path w="356869" h="114300">
                  <a:moveTo>
                    <a:pt x="353680" y="34404"/>
                  </a:moveTo>
                  <a:lnTo>
                    <a:pt x="335720" y="34404"/>
                  </a:lnTo>
                  <a:lnTo>
                    <a:pt x="338784" y="35416"/>
                  </a:lnTo>
                  <a:lnTo>
                    <a:pt x="342916" y="39464"/>
                  </a:lnTo>
                  <a:lnTo>
                    <a:pt x="343869" y="42078"/>
                  </a:lnTo>
                  <a:lnTo>
                    <a:pt x="343956" y="47812"/>
                  </a:lnTo>
                  <a:lnTo>
                    <a:pt x="343408" y="48908"/>
                  </a:lnTo>
                  <a:lnTo>
                    <a:pt x="341215" y="50257"/>
                  </a:lnTo>
                  <a:lnTo>
                    <a:pt x="339459" y="50749"/>
                  </a:lnTo>
                  <a:lnTo>
                    <a:pt x="337041" y="51058"/>
                  </a:lnTo>
                  <a:lnTo>
                    <a:pt x="324533" y="52520"/>
                  </a:lnTo>
                  <a:lnTo>
                    <a:pt x="321526" y="53054"/>
                  </a:lnTo>
                  <a:lnTo>
                    <a:pt x="302797" y="75878"/>
                  </a:lnTo>
                  <a:lnTo>
                    <a:pt x="303719" y="79335"/>
                  </a:lnTo>
                  <a:lnTo>
                    <a:pt x="307570" y="85182"/>
                  </a:lnTo>
                  <a:lnTo>
                    <a:pt x="310198" y="87416"/>
                  </a:lnTo>
                  <a:lnTo>
                    <a:pt x="316831" y="90480"/>
                  </a:lnTo>
                  <a:lnTo>
                    <a:pt x="320542" y="91239"/>
                  </a:lnTo>
                  <a:lnTo>
                    <a:pt x="328215" y="91239"/>
                  </a:lnTo>
                  <a:lnTo>
                    <a:pt x="343703" y="81120"/>
                  </a:lnTo>
                  <a:lnTo>
                    <a:pt x="323816" y="81120"/>
                  </a:lnTo>
                  <a:lnTo>
                    <a:pt x="321246" y="80432"/>
                  </a:lnTo>
                  <a:lnTo>
                    <a:pt x="321022" y="80432"/>
                  </a:lnTo>
                  <a:lnTo>
                    <a:pt x="316269" y="77157"/>
                  </a:lnTo>
                  <a:lnTo>
                    <a:pt x="315117" y="74796"/>
                  </a:lnTo>
                  <a:lnTo>
                    <a:pt x="315117" y="69427"/>
                  </a:lnTo>
                  <a:lnTo>
                    <a:pt x="315633" y="67853"/>
                  </a:lnTo>
                  <a:lnTo>
                    <a:pt x="315707" y="67628"/>
                  </a:lnTo>
                  <a:lnTo>
                    <a:pt x="332277" y="61051"/>
                  </a:lnTo>
                  <a:lnTo>
                    <a:pt x="337041" y="60334"/>
                  </a:lnTo>
                  <a:lnTo>
                    <a:pt x="343998" y="58099"/>
                  </a:lnTo>
                  <a:lnTo>
                    <a:pt x="356605" y="58099"/>
                  </a:lnTo>
                  <a:lnTo>
                    <a:pt x="356605" y="42078"/>
                  </a:lnTo>
                  <a:lnTo>
                    <a:pt x="355790" y="38241"/>
                  </a:lnTo>
                  <a:lnTo>
                    <a:pt x="353680" y="34404"/>
                  </a:lnTo>
                  <a:close/>
                </a:path>
                <a:path w="356869" h="114300">
                  <a:moveTo>
                    <a:pt x="356605" y="80952"/>
                  </a:moveTo>
                  <a:lnTo>
                    <a:pt x="344293" y="80952"/>
                  </a:lnTo>
                  <a:lnTo>
                    <a:pt x="344293" y="89806"/>
                  </a:lnTo>
                  <a:lnTo>
                    <a:pt x="356605" y="89806"/>
                  </a:lnTo>
                  <a:lnTo>
                    <a:pt x="356605" y="80952"/>
                  </a:lnTo>
                  <a:close/>
                </a:path>
                <a:path w="356869" h="114300">
                  <a:moveTo>
                    <a:pt x="356605" y="58099"/>
                  </a:moveTo>
                  <a:lnTo>
                    <a:pt x="343998" y="58099"/>
                  </a:lnTo>
                  <a:lnTo>
                    <a:pt x="343882" y="69427"/>
                  </a:lnTo>
                  <a:lnTo>
                    <a:pt x="343338" y="71409"/>
                  </a:lnTo>
                  <a:lnTo>
                    <a:pt x="340723" y="75878"/>
                  </a:lnTo>
                  <a:lnTo>
                    <a:pt x="338826" y="77677"/>
                  </a:lnTo>
                  <a:lnTo>
                    <a:pt x="333851" y="80432"/>
                  </a:lnTo>
                  <a:lnTo>
                    <a:pt x="330872" y="81120"/>
                  </a:lnTo>
                  <a:lnTo>
                    <a:pt x="343703" y="81120"/>
                  </a:lnTo>
                  <a:lnTo>
                    <a:pt x="343787" y="80952"/>
                  </a:lnTo>
                  <a:lnTo>
                    <a:pt x="356605" y="80952"/>
                  </a:lnTo>
                  <a:lnTo>
                    <a:pt x="356605" y="58099"/>
                  </a:lnTo>
                  <a:close/>
                </a:path>
                <a:path w="356869" h="114300">
                  <a:moveTo>
                    <a:pt x="334062" y="24201"/>
                  </a:moveTo>
                  <a:lnTo>
                    <a:pt x="327569" y="24201"/>
                  </a:lnTo>
                  <a:lnTo>
                    <a:pt x="323844" y="24763"/>
                  </a:lnTo>
                  <a:lnTo>
                    <a:pt x="304745" y="40729"/>
                  </a:lnTo>
                  <a:lnTo>
                    <a:pt x="316592" y="43427"/>
                  </a:lnTo>
                  <a:lnTo>
                    <a:pt x="317520" y="41150"/>
                  </a:lnTo>
                  <a:lnTo>
                    <a:pt x="319193" y="39084"/>
                  </a:lnTo>
                  <a:lnTo>
                    <a:pt x="323964" y="35416"/>
                  </a:lnTo>
                  <a:lnTo>
                    <a:pt x="323806" y="35416"/>
                  </a:lnTo>
                  <a:lnTo>
                    <a:pt x="327400" y="34404"/>
                  </a:lnTo>
                  <a:lnTo>
                    <a:pt x="353680" y="34404"/>
                  </a:lnTo>
                  <a:lnTo>
                    <a:pt x="352529" y="32310"/>
                  </a:lnTo>
                  <a:lnTo>
                    <a:pt x="350435" y="30019"/>
                  </a:lnTo>
                  <a:lnTo>
                    <a:pt x="345347" y="26815"/>
                  </a:lnTo>
                  <a:lnTo>
                    <a:pt x="342621" y="25719"/>
                  </a:lnTo>
                  <a:lnTo>
                    <a:pt x="339698" y="25128"/>
                  </a:lnTo>
                  <a:lnTo>
                    <a:pt x="336802" y="24510"/>
                  </a:lnTo>
                  <a:lnTo>
                    <a:pt x="334062" y="24201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9" name="object 109" descr=""/>
          <p:cNvGrpSpPr/>
          <p:nvPr/>
        </p:nvGrpSpPr>
        <p:grpSpPr>
          <a:xfrm>
            <a:off x="16879067" y="7099260"/>
            <a:ext cx="2586355" cy="2586355"/>
            <a:chOff x="16879067" y="7099260"/>
            <a:chExt cx="2586355" cy="2586355"/>
          </a:xfrm>
        </p:grpSpPr>
        <p:pic>
          <p:nvPicPr>
            <p:cNvPr id="110" name="object 11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962834" y="7125437"/>
              <a:ext cx="2418774" cy="2418774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931421" y="7099260"/>
              <a:ext cx="2481599" cy="2481599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879067" y="7099260"/>
              <a:ext cx="2586308" cy="2586308"/>
            </a:xfrm>
            <a:prstGeom prst="rect">
              <a:avLst/>
            </a:prstGeom>
          </p:spPr>
        </p:pic>
        <p:sp>
          <p:nvSpPr>
            <p:cNvPr id="113" name="object 113" descr=""/>
            <p:cNvSpPr/>
            <p:nvPr/>
          </p:nvSpPr>
          <p:spPr>
            <a:xfrm>
              <a:off x="16983776" y="7120202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186156" y="7379384"/>
              <a:ext cx="1899765" cy="841108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17187267" y="9176748"/>
              <a:ext cx="356870" cy="114300"/>
            </a:xfrm>
            <a:custGeom>
              <a:avLst/>
              <a:gdLst/>
              <a:ahLst/>
              <a:cxnLst/>
              <a:rect l="l" t="t" r="r" b="b"/>
              <a:pathLst>
                <a:path w="356869" h="114300">
                  <a:moveTo>
                    <a:pt x="12184" y="71339"/>
                  </a:moveTo>
                  <a:lnTo>
                    <a:pt x="0" y="73194"/>
                  </a:lnTo>
                  <a:lnTo>
                    <a:pt x="948" y="78422"/>
                  </a:lnTo>
                  <a:lnTo>
                    <a:pt x="1040" y="78928"/>
                  </a:lnTo>
                  <a:lnTo>
                    <a:pt x="3850" y="83355"/>
                  </a:lnTo>
                  <a:lnTo>
                    <a:pt x="13014" y="89567"/>
                  </a:lnTo>
                  <a:lnTo>
                    <a:pt x="18930" y="91113"/>
                  </a:lnTo>
                  <a:lnTo>
                    <a:pt x="31411" y="91113"/>
                  </a:lnTo>
                  <a:lnTo>
                    <a:pt x="36006" y="90255"/>
                  </a:lnTo>
                  <a:lnTo>
                    <a:pt x="43961" y="86826"/>
                  </a:lnTo>
                  <a:lnTo>
                    <a:pt x="47067" y="84465"/>
                  </a:lnTo>
                  <a:lnTo>
                    <a:pt x="49665" y="80952"/>
                  </a:lnTo>
                  <a:lnTo>
                    <a:pt x="22303" y="80952"/>
                  </a:lnTo>
                  <a:lnTo>
                    <a:pt x="19226" y="80150"/>
                  </a:lnTo>
                  <a:lnTo>
                    <a:pt x="14503" y="76918"/>
                  </a:lnTo>
                  <a:lnTo>
                    <a:pt x="12943" y="74515"/>
                  </a:lnTo>
                  <a:lnTo>
                    <a:pt x="12184" y="71339"/>
                  </a:lnTo>
                  <a:close/>
                </a:path>
                <a:path w="356869" h="114300">
                  <a:moveTo>
                    <a:pt x="33898" y="24201"/>
                  </a:moveTo>
                  <a:lnTo>
                    <a:pt x="22036" y="24201"/>
                  </a:lnTo>
                  <a:lnTo>
                    <a:pt x="17722" y="25016"/>
                  </a:lnTo>
                  <a:lnTo>
                    <a:pt x="1897" y="39562"/>
                  </a:lnTo>
                  <a:lnTo>
                    <a:pt x="1897" y="47995"/>
                  </a:lnTo>
                  <a:lnTo>
                    <a:pt x="3330" y="51803"/>
                  </a:lnTo>
                  <a:lnTo>
                    <a:pt x="9093" y="57818"/>
                  </a:lnTo>
                  <a:lnTo>
                    <a:pt x="13562" y="60011"/>
                  </a:lnTo>
                  <a:lnTo>
                    <a:pt x="33659" y="64494"/>
                  </a:lnTo>
                  <a:lnTo>
                    <a:pt x="35950" y="65534"/>
                  </a:lnTo>
                  <a:lnTo>
                    <a:pt x="38958" y="68289"/>
                  </a:lnTo>
                  <a:lnTo>
                    <a:pt x="39717" y="69989"/>
                  </a:lnTo>
                  <a:lnTo>
                    <a:pt x="39717" y="74515"/>
                  </a:lnTo>
                  <a:lnTo>
                    <a:pt x="38480" y="76637"/>
                  </a:lnTo>
                  <a:lnTo>
                    <a:pt x="33452" y="80150"/>
                  </a:lnTo>
                  <a:lnTo>
                    <a:pt x="33316" y="80150"/>
                  </a:lnTo>
                  <a:lnTo>
                    <a:pt x="30230" y="80952"/>
                  </a:lnTo>
                  <a:lnTo>
                    <a:pt x="49665" y="80952"/>
                  </a:lnTo>
                  <a:lnTo>
                    <a:pt x="51536" y="78422"/>
                  </a:lnTo>
                  <a:lnTo>
                    <a:pt x="52661" y="74964"/>
                  </a:lnTo>
                  <a:lnTo>
                    <a:pt x="52661" y="66504"/>
                  </a:lnTo>
                  <a:lnTo>
                    <a:pt x="51199" y="62780"/>
                  </a:lnTo>
                  <a:lnTo>
                    <a:pt x="45352" y="57045"/>
                  </a:lnTo>
                  <a:lnTo>
                    <a:pt x="40911" y="54923"/>
                  </a:lnTo>
                  <a:lnTo>
                    <a:pt x="21095" y="50342"/>
                  </a:lnTo>
                  <a:lnTo>
                    <a:pt x="18509" y="49259"/>
                  </a:lnTo>
                  <a:lnTo>
                    <a:pt x="15304" y="46617"/>
                  </a:lnTo>
                  <a:lnTo>
                    <a:pt x="14503" y="44874"/>
                  </a:lnTo>
                  <a:lnTo>
                    <a:pt x="14611" y="40026"/>
                  </a:lnTo>
                  <a:lnTo>
                    <a:pt x="15698" y="38171"/>
                  </a:lnTo>
                  <a:lnTo>
                    <a:pt x="20476" y="34994"/>
                  </a:lnTo>
                  <a:lnTo>
                    <a:pt x="23456" y="34193"/>
                  </a:lnTo>
                  <a:lnTo>
                    <a:pt x="49048" y="34193"/>
                  </a:lnTo>
                  <a:lnTo>
                    <a:pt x="47446" y="31762"/>
                  </a:lnTo>
                  <a:lnTo>
                    <a:pt x="39407" y="25719"/>
                  </a:lnTo>
                  <a:lnTo>
                    <a:pt x="33898" y="24201"/>
                  </a:lnTo>
                  <a:close/>
                </a:path>
                <a:path w="356869" h="114300">
                  <a:moveTo>
                    <a:pt x="49048" y="34193"/>
                  </a:moveTo>
                  <a:lnTo>
                    <a:pt x="29640" y="34193"/>
                  </a:lnTo>
                  <a:lnTo>
                    <a:pt x="31818" y="34615"/>
                  </a:lnTo>
                  <a:lnTo>
                    <a:pt x="35304" y="36301"/>
                  </a:lnTo>
                  <a:lnTo>
                    <a:pt x="36681" y="37384"/>
                  </a:lnTo>
                  <a:lnTo>
                    <a:pt x="38733" y="40026"/>
                  </a:lnTo>
                  <a:lnTo>
                    <a:pt x="39492" y="41417"/>
                  </a:lnTo>
                  <a:lnTo>
                    <a:pt x="39970" y="42879"/>
                  </a:lnTo>
                  <a:lnTo>
                    <a:pt x="51396" y="40855"/>
                  </a:lnTo>
                  <a:lnTo>
                    <a:pt x="50103" y="35795"/>
                  </a:lnTo>
                  <a:lnTo>
                    <a:pt x="49048" y="34193"/>
                  </a:lnTo>
                  <a:close/>
                </a:path>
                <a:path w="356869" h="114300">
                  <a:moveTo>
                    <a:pt x="98566" y="24201"/>
                  </a:moveTo>
                  <a:lnTo>
                    <a:pt x="86423" y="24201"/>
                  </a:lnTo>
                  <a:lnTo>
                    <a:pt x="81125" y="25592"/>
                  </a:lnTo>
                  <a:lnTo>
                    <a:pt x="72074" y="31158"/>
                  </a:lnTo>
                  <a:lnTo>
                    <a:pt x="68560" y="35065"/>
                  </a:lnTo>
                  <a:lnTo>
                    <a:pt x="63557" y="45127"/>
                  </a:lnTo>
                  <a:lnTo>
                    <a:pt x="62306" y="51002"/>
                  </a:lnTo>
                  <a:lnTo>
                    <a:pt x="62306" y="64410"/>
                  </a:lnTo>
                  <a:lnTo>
                    <a:pt x="86423" y="91113"/>
                  </a:lnTo>
                  <a:lnTo>
                    <a:pt x="98566" y="91113"/>
                  </a:lnTo>
                  <a:lnTo>
                    <a:pt x="103864" y="89721"/>
                  </a:lnTo>
                  <a:lnTo>
                    <a:pt x="112915" y="84156"/>
                  </a:lnTo>
                  <a:lnTo>
                    <a:pt x="116188" y="80530"/>
                  </a:lnTo>
                  <a:lnTo>
                    <a:pt x="88573" y="80530"/>
                  </a:lnTo>
                  <a:lnTo>
                    <a:pt x="85285" y="79490"/>
                  </a:lnTo>
                  <a:lnTo>
                    <a:pt x="75039" y="61838"/>
                  </a:lnTo>
                  <a:lnTo>
                    <a:pt x="75039" y="53546"/>
                  </a:lnTo>
                  <a:lnTo>
                    <a:pt x="88573" y="34741"/>
                  </a:lnTo>
                  <a:lnTo>
                    <a:pt x="116138" y="34741"/>
                  </a:lnTo>
                  <a:lnTo>
                    <a:pt x="112915" y="31158"/>
                  </a:lnTo>
                  <a:lnTo>
                    <a:pt x="103864" y="25592"/>
                  </a:lnTo>
                  <a:lnTo>
                    <a:pt x="98566" y="24201"/>
                  </a:lnTo>
                  <a:close/>
                </a:path>
                <a:path w="356869" h="114300">
                  <a:moveTo>
                    <a:pt x="116138" y="34741"/>
                  </a:moveTo>
                  <a:lnTo>
                    <a:pt x="96472" y="34741"/>
                  </a:lnTo>
                  <a:lnTo>
                    <a:pt x="99732" y="35795"/>
                  </a:lnTo>
                  <a:lnTo>
                    <a:pt x="104904" y="40012"/>
                  </a:lnTo>
                  <a:lnTo>
                    <a:pt x="106816" y="42809"/>
                  </a:lnTo>
                  <a:lnTo>
                    <a:pt x="108053" y="46294"/>
                  </a:lnTo>
                  <a:lnTo>
                    <a:pt x="109317" y="49751"/>
                  </a:lnTo>
                  <a:lnTo>
                    <a:pt x="109950" y="53546"/>
                  </a:lnTo>
                  <a:lnTo>
                    <a:pt x="109950" y="61838"/>
                  </a:lnTo>
                  <a:lnTo>
                    <a:pt x="109317" y="65647"/>
                  </a:lnTo>
                  <a:lnTo>
                    <a:pt x="108053" y="69104"/>
                  </a:lnTo>
                  <a:lnTo>
                    <a:pt x="106816" y="72561"/>
                  </a:lnTo>
                  <a:lnTo>
                    <a:pt x="104904" y="75330"/>
                  </a:lnTo>
                  <a:lnTo>
                    <a:pt x="99732" y="79490"/>
                  </a:lnTo>
                  <a:lnTo>
                    <a:pt x="96472" y="80530"/>
                  </a:lnTo>
                  <a:lnTo>
                    <a:pt x="116188" y="80530"/>
                  </a:lnTo>
                  <a:lnTo>
                    <a:pt x="116429" y="80263"/>
                  </a:lnTo>
                  <a:lnTo>
                    <a:pt x="121432" y="70256"/>
                  </a:lnTo>
                  <a:lnTo>
                    <a:pt x="122683" y="64410"/>
                  </a:lnTo>
                  <a:lnTo>
                    <a:pt x="122683" y="51002"/>
                  </a:lnTo>
                  <a:lnTo>
                    <a:pt x="121432" y="45127"/>
                  </a:lnTo>
                  <a:lnTo>
                    <a:pt x="116429" y="35065"/>
                  </a:lnTo>
                  <a:lnTo>
                    <a:pt x="116138" y="34741"/>
                  </a:lnTo>
                  <a:close/>
                </a:path>
                <a:path w="356869" h="114300">
                  <a:moveTo>
                    <a:pt x="147760" y="25044"/>
                  </a:moveTo>
                  <a:lnTo>
                    <a:pt x="135449" y="25044"/>
                  </a:lnTo>
                  <a:lnTo>
                    <a:pt x="135449" y="114091"/>
                  </a:lnTo>
                  <a:lnTo>
                    <a:pt x="148055" y="114091"/>
                  </a:lnTo>
                  <a:lnTo>
                    <a:pt x="148055" y="79729"/>
                  </a:lnTo>
                  <a:lnTo>
                    <a:pt x="159191" y="79729"/>
                  </a:lnTo>
                  <a:lnTo>
                    <a:pt x="147802" y="61978"/>
                  </a:lnTo>
                  <a:lnTo>
                    <a:pt x="147802" y="52928"/>
                  </a:lnTo>
                  <a:lnTo>
                    <a:pt x="148396" y="49316"/>
                  </a:lnTo>
                  <a:lnTo>
                    <a:pt x="148449" y="48992"/>
                  </a:lnTo>
                  <a:lnTo>
                    <a:pt x="158979" y="35543"/>
                  </a:lnTo>
                  <a:lnTo>
                    <a:pt x="147760" y="35543"/>
                  </a:lnTo>
                  <a:lnTo>
                    <a:pt x="147760" y="25044"/>
                  </a:lnTo>
                  <a:close/>
                </a:path>
                <a:path w="356869" h="114300">
                  <a:moveTo>
                    <a:pt x="159191" y="79729"/>
                  </a:moveTo>
                  <a:lnTo>
                    <a:pt x="148814" y="79729"/>
                  </a:lnTo>
                  <a:lnTo>
                    <a:pt x="149573" y="81106"/>
                  </a:lnTo>
                  <a:lnTo>
                    <a:pt x="163599" y="91071"/>
                  </a:lnTo>
                  <a:lnTo>
                    <a:pt x="172762" y="91071"/>
                  </a:lnTo>
                  <a:lnTo>
                    <a:pt x="177414" y="89735"/>
                  </a:lnTo>
                  <a:lnTo>
                    <a:pt x="185566" y="84367"/>
                  </a:lnTo>
                  <a:lnTo>
                    <a:pt x="188770" y="80530"/>
                  </a:lnTo>
                  <a:lnTo>
                    <a:pt x="188869" y="80319"/>
                  </a:lnTo>
                  <a:lnTo>
                    <a:pt x="161083" y="80319"/>
                  </a:lnTo>
                  <a:lnTo>
                    <a:pt x="159191" y="79729"/>
                  </a:lnTo>
                  <a:close/>
                </a:path>
                <a:path w="356869" h="114300">
                  <a:moveTo>
                    <a:pt x="188866" y="34910"/>
                  </a:moveTo>
                  <a:lnTo>
                    <a:pt x="168504" y="34910"/>
                  </a:lnTo>
                  <a:lnTo>
                    <a:pt x="171666" y="35894"/>
                  </a:lnTo>
                  <a:lnTo>
                    <a:pt x="176754" y="39829"/>
                  </a:lnTo>
                  <a:lnTo>
                    <a:pt x="178665" y="42513"/>
                  </a:lnTo>
                  <a:lnTo>
                    <a:pt x="181100" y="48992"/>
                  </a:lnTo>
                  <a:lnTo>
                    <a:pt x="181223" y="49316"/>
                  </a:lnTo>
                  <a:lnTo>
                    <a:pt x="181832" y="52928"/>
                  </a:lnTo>
                  <a:lnTo>
                    <a:pt x="181831" y="61978"/>
                  </a:lnTo>
                  <a:lnTo>
                    <a:pt x="181209" y="65647"/>
                  </a:lnTo>
                  <a:lnTo>
                    <a:pt x="179888" y="69104"/>
                  </a:lnTo>
                  <a:lnTo>
                    <a:pt x="178595" y="72561"/>
                  </a:lnTo>
                  <a:lnTo>
                    <a:pt x="176684" y="75302"/>
                  </a:lnTo>
                  <a:lnTo>
                    <a:pt x="171491" y="79363"/>
                  </a:lnTo>
                  <a:lnTo>
                    <a:pt x="168476" y="80319"/>
                  </a:lnTo>
                  <a:lnTo>
                    <a:pt x="188869" y="80319"/>
                  </a:lnTo>
                  <a:lnTo>
                    <a:pt x="193436" y="70551"/>
                  </a:lnTo>
                  <a:lnTo>
                    <a:pt x="194603" y="64550"/>
                  </a:lnTo>
                  <a:lnTo>
                    <a:pt x="194603" y="50552"/>
                  </a:lnTo>
                  <a:lnTo>
                    <a:pt x="193422" y="44565"/>
                  </a:lnTo>
                  <a:lnTo>
                    <a:pt x="188866" y="34910"/>
                  </a:lnTo>
                  <a:close/>
                </a:path>
                <a:path w="356869" h="114300">
                  <a:moveTo>
                    <a:pt x="172636" y="24201"/>
                  </a:moveTo>
                  <a:lnTo>
                    <a:pt x="163388" y="24201"/>
                  </a:lnTo>
                  <a:lnTo>
                    <a:pt x="160156" y="24875"/>
                  </a:lnTo>
                  <a:lnTo>
                    <a:pt x="148814" y="35543"/>
                  </a:lnTo>
                  <a:lnTo>
                    <a:pt x="158979" y="35543"/>
                  </a:lnTo>
                  <a:lnTo>
                    <a:pt x="161055" y="34910"/>
                  </a:lnTo>
                  <a:lnTo>
                    <a:pt x="188866" y="34910"/>
                  </a:lnTo>
                  <a:lnTo>
                    <a:pt x="188728" y="34615"/>
                  </a:lnTo>
                  <a:lnTo>
                    <a:pt x="185510" y="30806"/>
                  </a:lnTo>
                  <a:lnTo>
                    <a:pt x="177302" y="25522"/>
                  </a:lnTo>
                  <a:lnTo>
                    <a:pt x="172636" y="24201"/>
                  </a:lnTo>
                  <a:close/>
                </a:path>
                <a:path w="356869" h="114300">
                  <a:moveTo>
                    <a:pt x="219859" y="3457"/>
                  </a:moveTo>
                  <a:lnTo>
                    <a:pt x="207421" y="3457"/>
                  </a:lnTo>
                  <a:lnTo>
                    <a:pt x="207421" y="89806"/>
                  </a:lnTo>
                  <a:lnTo>
                    <a:pt x="220028" y="89806"/>
                  </a:lnTo>
                  <a:lnTo>
                    <a:pt x="220028" y="47924"/>
                  </a:lnTo>
                  <a:lnTo>
                    <a:pt x="220603" y="45380"/>
                  </a:lnTo>
                  <a:lnTo>
                    <a:pt x="230606" y="35585"/>
                  </a:lnTo>
                  <a:lnTo>
                    <a:pt x="219859" y="35585"/>
                  </a:lnTo>
                  <a:lnTo>
                    <a:pt x="219859" y="3457"/>
                  </a:lnTo>
                  <a:close/>
                </a:path>
                <a:path w="356869" h="114300">
                  <a:moveTo>
                    <a:pt x="259239" y="35121"/>
                  </a:moveTo>
                  <a:lnTo>
                    <a:pt x="239900" y="35121"/>
                  </a:lnTo>
                  <a:lnTo>
                    <a:pt x="243301" y="36442"/>
                  </a:lnTo>
                  <a:lnTo>
                    <a:pt x="248192" y="41698"/>
                  </a:lnTo>
                  <a:lnTo>
                    <a:pt x="249289" y="45001"/>
                  </a:lnTo>
                  <a:lnTo>
                    <a:pt x="249415" y="89806"/>
                  </a:lnTo>
                  <a:lnTo>
                    <a:pt x="262022" y="89806"/>
                  </a:lnTo>
                  <a:lnTo>
                    <a:pt x="262022" y="43216"/>
                  </a:lnTo>
                  <a:lnTo>
                    <a:pt x="261094" y="38719"/>
                  </a:lnTo>
                  <a:lnTo>
                    <a:pt x="259239" y="35121"/>
                  </a:lnTo>
                  <a:close/>
                </a:path>
                <a:path w="356869" h="114300">
                  <a:moveTo>
                    <a:pt x="244285" y="24201"/>
                  </a:moveTo>
                  <a:lnTo>
                    <a:pt x="234813" y="24201"/>
                  </a:lnTo>
                  <a:lnTo>
                    <a:pt x="230737" y="25227"/>
                  </a:lnTo>
                  <a:lnTo>
                    <a:pt x="224497" y="29331"/>
                  </a:lnTo>
                  <a:lnTo>
                    <a:pt x="222178" y="32099"/>
                  </a:lnTo>
                  <a:lnTo>
                    <a:pt x="220660" y="35585"/>
                  </a:lnTo>
                  <a:lnTo>
                    <a:pt x="230606" y="35585"/>
                  </a:lnTo>
                  <a:lnTo>
                    <a:pt x="232564" y="35121"/>
                  </a:lnTo>
                  <a:lnTo>
                    <a:pt x="259239" y="35121"/>
                  </a:lnTo>
                  <a:lnTo>
                    <a:pt x="257412" y="31495"/>
                  </a:lnTo>
                  <a:lnTo>
                    <a:pt x="254826" y="28768"/>
                  </a:lnTo>
                  <a:lnTo>
                    <a:pt x="248369" y="25227"/>
                  </a:lnTo>
                  <a:lnTo>
                    <a:pt x="248642" y="25227"/>
                  </a:lnTo>
                  <a:lnTo>
                    <a:pt x="244285" y="24201"/>
                  </a:lnTo>
                  <a:close/>
                </a:path>
                <a:path w="356869" h="114300">
                  <a:moveTo>
                    <a:pt x="290145" y="25044"/>
                  </a:moveTo>
                  <a:lnTo>
                    <a:pt x="277538" y="25044"/>
                  </a:lnTo>
                  <a:lnTo>
                    <a:pt x="277538" y="89806"/>
                  </a:lnTo>
                  <a:lnTo>
                    <a:pt x="290145" y="89806"/>
                  </a:lnTo>
                  <a:lnTo>
                    <a:pt x="290145" y="25044"/>
                  </a:lnTo>
                  <a:close/>
                </a:path>
                <a:path w="356869" h="114300">
                  <a:moveTo>
                    <a:pt x="286097" y="0"/>
                  </a:moveTo>
                  <a:lnTo>
                    <a:pt x="281713" y="0"/>
                  </a:lnTo>
                  <a:lnTo>
                    <a:pt x="279829" y="744"/>
                  </a:lnTo>
                  <a:lnTo>
                    <a:pt x="276709" y="3696"/>
                  </a:lnTo>
                  <a:lnTo>
                    <a:pt x="275936" y="5467"/>
                  </a:lnTo>
                  <a:lnTo>
                    <a:pt x="275936" y="9598"/>
                  </a:lnTo>
                  <a:lnTo>
                    <a:pt x="276709" y="11369"/>
                  </a:lnTo>
                  <a:lnTo>
                    <a:pt x="278255" y="12859"/>
                  </a:lnTo>
                  <a:lnTo>
                    <a:pt x="279829" y="14321"/>
                  </a:lnTo>
                  <a:lnTo>
                    <a:pt x="281713" y="15052"/>
                  </a:lnTo>
                  <a:lnTo>
                    <a:pt x="286097" y="15052"/>
                  </a:lnTo>
                  <a:lnTo>
                    <a:pt x="287967" y="14321"/>
                  </a:lnTo>
                  <a:lnTo>
                    <a:pt x="291087" y="11369"/>
                  </a:lnTo>
                  <a:lnTo>
                    <a:pt x="291874" y="9598"/>
                  </a:lnTo>
                  <a:lnTo>
                    <a:pt x="291874" y="5467"/>
                  </a:lnTo>
                  <a:lnTo>
                    <a:pt x="291087" y="3696"/>
                  </a:lnTo>
                  <a:lnTo>
                    <a:pt x="289513" y="2234"/>
                  </a:lnTo>
                  <a:lnTo>
                    <a:pt x="287967" y="744"/>
                  </a:lnTo>
                  <a:lnTo>
                    <a:pt x="286097" y="0"/>
                  </a:lnTo>
                  <a:close/>
                </a:path>
                <a:path w="356869" h="114300">
                  <a:moveTo>
                    <a:pt x="353680" y="34404"/>
                  </a:moveTo>
                  <a:lnTo>
                    <a:pt x="335720" y="34404"/>
                  </a:lnTo>
                  <a:lnTo>
                    <a:pt x="338784" y="35416"/>
                  </a:lnTo>
                  <a:lnTo>
                    <a:pt x="342916" y="39464"/>
                  </a:lnTo>
                  <a:lnTo>
                    <a:pt x="343869" y="42078"/>
                  </a:lnTo>
                  <a:lnTo>
                    <a:pt x="343956" y="47812"/>
                  </a:lnTo>
                  <a:lnTo>
                    <a:pt x="343408" y="48908"/>
                  </a:lnTo>
                  <a:lnTo>
                    <a:pt x="341215" y="50257"/>
                  </a:lnTo>
                  <a:lnTo>
                    <a:pt x="339459" y="50749"/>
                  </a:lnTo>
                  <a:lnTo>
                    <a:pt x="337041" y="51058"/>
                  </a:lnTo>
                  <a:lnTo>
                    <a:pt x="324533" y="52520"/>
                  </a:lnTo>
                  <a:lnTo>
                    <a:pt x="321526" y="53054"/>
                  </a:lnTo>
                  <a:lnTo>
                    <a:pt x="302797" y="75878"/>
                  </a:lnTo>
                  <a:lnTo>
                    <a:pt x="303719" y="79335"/>
                  </a:lnTo>
                  <a:lnTo>
                    <a:pt x="307570" y="85182"/>
                  </a:lnTo>
                  <a:lnTo>
                    <a:pt x="310198" y="87416"/>
                  </a:lnTo>
                  <a:lnTo>
                    <a:pt x="316831" y="90480"/>
                  </a:lnTo>
                  <a:lnTo>
                    <a:pt x="320542" y="91239"/>
                  </a:lnTo>
                  <a:lnTo>
                    <a:pt x="328215" y="91239"/>
                  </a:lnTo>
                  <a:lnTo>
                    <a:pt x="343703" y="81120"/>
                  </a:lnTo>
                  <a:lnTo>
                    <a:pt x="323816" y="81120"/>
                  </a:lnTo>
                  <a:lnTo>
                    <a:pt x="321246" y="80432"/>
                  </a:lnTo>
                  <a:lnTo>
                    <a:pt x="321022" y="80432"/>
                  </a:lnTo>
                  <a:lnTo>
                    <a:pt x="316269" y="77157"/>
                  </a:lnTo>
                  <a:lnTo>
                    <a:pt x="315117" y="74796"/>
                  </a:lnTo>
                  <a:lnTo>
                    <a:pt x="315117" y="69427"/>
                  </a:lnTo>
                  <a:lnTo>
                    <a:pt x="315633" y="67853"/>
                  </a:lnTo>
                  <a:lnTo>
                    <a:pt x="315707" y="67628"/>
                  </a:lnTo>
                  <a:lnTo>
                    <a:pt x="332277" y="61051"/>
                  </a:lnTo>
                  <a:lnTo>
                    <a:pt x="337041" y="60334"/>
                  </a:lnTo>
                  <a:lnTo>
                    <a:pt x="343998" y="58099"/>
                  </a:lnTo>
                  <a:lnTo>
                    <a:pt x="356605" y="58099"/>
                  </a:lnTo>
                  <a:lnTo>
                    <a:pt x="356605" y="42078"/>
                  </a:lnTo>
                  <a:lnTo>
                    <a:pt x="355790" y="38241"/>
                  </a:lnTo>
                  <a:lnTo>
                    <a:pt x="353680" y="34404"/>
                  </a:lnTo>
                  <a:close/>
                </a:path>
                <a:path w="356869" h="114300">
                  <a:moveTo>
                    <a:pt x="356605" y="80952"/>
                  </a:moveTo>
                  <a:lnTo>
                    <a:pt x="344293" y="80952"/>
                  </a:lnTo>
                  <a:lnTo>
                    <a:pt x="344293" y="89806"/>
                  </a:lnTo>
                  <a:lnTo>
                    <a:pt x="356605" y="89806"/>
                  </a:lnTo>
                  <a:lnTo>
                    <a:pt x="356605" y="80952"/>
                  </a:lnTo>
                  <a:close/>
                </a:path>
                <a:path w="356869" h="114300">
                  <a:moveTo>
                    <a:pt x="356605" y="58099"/>
                  </a:moveTo>
                  <a:lnTo>
                    <a:pt x="343998" y="58099"/>
                  </a:lnTo>
                  <a:lnTo>
                    <a:pt x="343882" y="69427"/>
                  </a:lnTo>
                  <a:lnTo>
                    <a:pt x="343338" y="71409"/>
                  </a:lnTo>
                  <a:lnTo>
                    <a:pt x="340723" y="75878"/>
                  </a:lnTo>
                  <a:lnTo>
                    <a:pt x="338826" y="77677"/>
                  </a:lnTo>
                  <a:lnTo>
                    <a:pt x="333851" y="80432"/>
                  </a:lnTo>
                  <a:lnTo>
                    <a:pt x="330872" y="81120"/>
                  </a:lnTo>
                  <a:lnTo>
                    <a:pt x="343703" y="81120"/>
                  </a:lnTo>
                  <a:lnTo>
                    <a:pt x="343787" y="80952"/>
                  </a:lnTo>
                  <a:lnTo>
                    <a:pt x="356605" y="80952"/>
                  </a:lnTo>
                  <a:lnTo>
                    <a:pt x="356605" y="58099"/>
                  </a:lnTo>
                  <a:close/>
                </a:path>
                <a:path w="356869" h="114300">
                  <a:moveTo>
                    <a:pt x="334062" y="24201"/>
                  </a:moveTo>
                  <a:lnTo>
                    <a:pt x="327569" y="24201"/>
                  </a:lnTo>
                  <a:lnTo>
                    <a:pt x="323844" y="24763"/>
                  </a:lnTo>
                  <a:lnTo>
                    <a:pt x="304745" y="40729"/>
                  </a:lnTo>
                  <a:lnTo>
                    <a:pt x="316592" y="43427"/>
                  </a:lnTo>
                  <a:lnTo>
                    <a:pt x="317520" y="41150"/>
                  </a:lnTo>
                  <a:lnTo>
                    <a:pt x="319193" y="39084"/>
                  </a:lnTo>
                  <a:lnTo>
                    <a:pt x="323964" y="35416"/>
                  </a:lnTo>
                  <a:lnTo>
                    <a:pt x="323806" y="35416"/>
                  </a:lnTo>
                  <a:lnTo>
                    <a:pt x="327400" y="34404"/>
                  </a:lnTo>
                  <a:lnTo>
                    <a:pt x="353680" y="34404"/>
                  </a:lnTo>
                  <a:lnTo>
                    <a:pt x="352529" y="32310"/>
                  </a:lnTo>
                  <a:lnTo>
                    <a:pt x="350435" y="30019"/>
                  </a:lnTo>
                  <a:lnTo>
                    <a:pt x="345347" y="26815"/>
                  </a:lnTo>
                  <a:lnTo>
                    <a:pt x="342621" y="25719"/>
                  </a:lnTo>
                  <a:lnTo>
                    <a:pt x="339698" y="25128"/>
                  </a:lnTo>
                  <a:lnTo>
                    <a:pt x="336802" y="24510"/>
                  </a:lnTo>
                  <a:lnTo>
                    <a:pt x="334062" y="24201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 descr=""/>
          <p:cNvGrpSpPr/>
          <p:nvPr/>
        </p:nvGrpSpPr>
        <p:grpSpPr>
          <a:xfrm>
            <a:off x="13402733" y="1424040"/>
            <a:ext cx="3089275" cy="4838065"/>
            <a:chOff x="13402733" y="1424040"/>
            <a:chExt cx="3089275" cy="4838065"/>
          </a:xfrm>
        </p:grpSpPr>
        <p:pic>
          <p:nvPicPr>
            <p:cNvPr id="117" name="object 11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989103" y="3701457"/>
              <a:ext cx="2418774" cy="2418774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957690" y="3675280"/>
              <a:ext cx="2481599" cy="2481599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905336" y="3675280"/>
              <a:ext cx="2586308" cy="2586308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14010045" y="3696222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212369" y="3951581"/>
              <a:ext cx="1760259" cy="844762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217415" y="5756226"/>
              <a:ext cx="411935" cy="87782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486500" y="1450217"/>
              <a:ext cx="2418774" cy="2418774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455088" y="1424040"/>
              <a:ext cx="2481599" cy="2481599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402733" y="1424040"/>
              <a:ext cx="2586308" cy="2586308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13507442" y="1444982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709935" y="1700341"/>
              <a:ext cx="1957047" cy="1118029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714812" y="3504985"/>
              <a:ext cx="411935" cy="87782"/>
            </a:xfrm>
            <a:prstGeom prst="rect">
              <a:avLst/>
            </a:prstGeom>
          </p:spPr>
        </p:pic>
      </p:grpSp>
      <p:grpSp>
        <p:nvGrpSpPr>
          <p:cNvPr id="129" name="object 129" descr=""/>
          <p:cNvGrpSpPr/>
          <p:nvPr/>
        </p:nvGrpSpPr>
        <p:grpSpPr>
          <a:xfrm>
            <a:off x="16449760" y="1225093"/>
            <a:ext cx="2816860" cy="5005705"/>
            <a:chOff x="16449760" y="1225093"/>
            <a:chExt cx="2816860" cy="5005705"/>
          </a:xfrm>
        </p:grpSpPr>
        <p:pic>
          <p:nvPicPr>
            <p:cNvPr id="130" name="object 13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763886" y="3670045"/>
              <a:ext cx="2418774" cy="2418774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732474" y="3643868"/>
              <a:ext cx="2481599" cy="2481599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680119" y="3643868"/>
              <a:ext cx="2586308" cy="2586308"/>
            </a:xfrm>
            <a:prstGeom prst="rect">
              <a:avLst/>
            </a:prstGeom>
          </p:spPr>
        </p:pic>
        <p:sp>
          <p:nvSpPr>
            <p:cNvPr id="133" name="object 133" descr=""/>
            <p:cNvSpPr/>
            <p:nvPr/>
          </p:nvSpPr>
          <p:spPr>
            <a:xfrm>
              <a:off x="16784828" y="3664810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985410" y="3918988"/>
              <a:ext cx="1966280" cy="1110047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6992198" y="5724813"/>
              <a:ext cx="411935" cy="87782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533527" y="1251270"/>
              <a:ext cx="2418774" cy="2418774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502114" y="1225093"/>
              <a:ext cx="2481599" cy="2481599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449760" y="1225093"/>
              <a:ext cx="2586308" cy="2586308"/>
            </a:xfrm>
            <a:prstGeom prst="rect">
              <a:avLst/>
            </a:prstGeom>
          </p:spPr>
        </p:pic>
        <p:sp>
          <p:nvSpPr>
            <p:cNvPr id="139" name="object 139" descr=""/>
            <p:cNvSpPr/>
            <p:nvPr/>
          </p:nvSpPr>
          <p:spPr>
            <a:xfrm>
              <a:off x="16554469" y="1246035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6759885" y="1505217"/>
              <a:ext cx="1811347" cy="630747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6761839" y="3306039"/>
              <a:ext cx="411935" cy="87782"/>
            </a:xfrm>
            <a:prstGeom prst="rect">
              <a:avLst/>
            </a:prstGeom>
          </p:spPr>
        </p:pic>
      </p:grpSp>
      <p:grpSp>
        <p:nvGrpSpPr>
          <p:cNvPr id="142" name="object 142" descr=""/>
          <p:cNvGrpSpPr/>
          <p:nvPr/>
        </p:nvGrpSpPr>
        <p:grpSpPr>
          <a:xfrm>
            <a:off x="14502176" y="8031169"/>
            <a:ext cx="2586355" cy="2586355"/>
            <a:chOff x="14502176" y="8031169"/>
            <a:chExt cx="2586355" cy="2586355"/>
          </a:xfrm>
        </p:grpSpPr>
        <p:pic>
          <p:nvPicPr>
            <p:cNvPr id="143" name="object 14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585943" y="8057346"/>
              <a:ext cx="2418774" cy="2418774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554531" y="8031169"/>
              <a:ext cx="2481599" cy="2481599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502176" y="8031169"/>
              <a:ext cx="2586308" cy="2586308"/>
            </a:xfrm>
            <a:prstGeom prst="rect">
              <a:avLst/>
            </a:prstGeom>
          </p:spPr>
        </p:pic>
        <p:sp>
          <p:nvSpPr>
            <p:cNvPr id="146" name="object 146" descr=""/>
            <p:cNvSpPr/>
            <p:nvPr/>
          </p:nvSpPr>
          <p:spPr>
            <a:xfrm>
              <a:off x="14606885" y="8052111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7" name="object 147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809378" y="8308258"/>
              <a:ext cx="1817881" cy="362314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814255" y="10112114"/>
              <a:ext cx="411935" cy="87782"/>
            </a:xfrm>
            <a:prstGeom prst="rect">
              <a:avLst/>
            </a:prstGeom>
          </p:spPr>
        </p:pic>
      </p:grpSp>
      <p:pic>
        <p:nvPicPr>
          <p:cNvPr id="149" name="object 149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7091302" y="449577"/>
            <a:ext cx="5497094" cy="30725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52181" y="701548"/>
                  </a:moveTo>
                  <a:lnTo>
                    <a:pt x="1430147" y="636206"/>
                  </a:lnTo>
                  <a:lnTo>
                    <a:pt x="1423263" y="615772"/>
                  </a:lnTo>
                  <a:lnTo>
                    <a:pt x="1396898" y="537578"/>
                  </a:lnTo>
                  <a:lnTo>
                    <a:pt x="1396898" y="615772"/>
                  </a:lnTo>
                  <a:lnTo>
                    <a:pt x="1316139" y="615772"/>
                  </a:lnTo>
                  <a:lnTo>
                    <a:pt x="1356347" y="491794"/>
                  </a:lnTo>
                  <a:lnTo>
                    <a:pt x="1396898" y="615772"/>
                  </a:lnTo>
                  <a:lnTo>
                    <a:pt x="1396898" y="537578"/>
                  </a:lnTo>
                  <a:lnTo>
                    <a:pt x="1381467" y="491794"/>
                  </a:lnTo>
                  <a:lnTo>
                    <a:pt x="1373098" y="467004"/>
                  </a:lnTo>
                  <a:lnTo>
                    <a:pt x="1340599" y="467004"/>
                  </a:lnTo>
                  <a:lnTo>
                    <a:pt x="1261859" y="701548"/>
                  </a:lnTo>
                  <a:lnTo>
                    <a:pt x="1288326" y="701548"/>
                  </a:lnTo>
                  <a:lnTo>
                    <a:pt x="1309446" y="636206"/>
                  </a:lnTo>
                  <a:lnTo>
                    <a:pt x="1403591" y="636206"/>
                  </a:lnTo>
                  <a:lnTo>
                    <a:pt x="1425041" y="701548"/>
                  </a:lnTo>
                  <a:lnTo>
                    <a:pt x="1452181" y="701548"/>
                  </a:lnTo>
                  <a:close/>
                </a:path>
                <a:path w="20104100" h="11308715">
                  <a:moveTo>
                    <a:pt x="1632991" y="467004"/>
                  </a:moveTo>
                  <a:lnTo>
                    <a:pt x="1609534" y="467004"/>
                  </a:lnTo>
                  <a:lnTo>
                    <a:pt x="1610194" y="657987"/>
                  </a:lnTo>
                  <a:lnTo>
                    <a:pt x="1531759" y="504863"/>
                  </a:lnTo>
                  <a:lnTo>
                    <a:pt x="1512366" y="467004"/>
                  </a:lnTo>
                  <a:lnTo>
                    <a:pt x="1482877" y="467004"/>
                  </a:lnTo>
                  <a:lnTo>
                    <a:pt x="1482877" y="701548"/>
                  </a:lnTo>
                  <a:lnTo>
                    <a:pt x="1506334" y="701548"/>
                  </a:lnTo>
                  <a:lnTo>
                    <a:pt x="1505661" y="504863"/>
                  </a:lnTo>
                  <a:lnTo>
                    <a:pt x="1606854" y="701548"/>
                  </a:lnTo>
                  <a:lnTo>
                    <a:pt x="1632991" y="701548"/>
                  </a:lnTo>
                  <a:lnTo>
                    <a:pt x="1632991" y="657987"/>
                  </a:lnTo>
                  <a:lnTo>
                    <a:pt x="1632991" y="467004"/>
                  </a:lnTo>
                  <a:close/>
                </a:path>
                <a:path w="20104100" h="11308715">
                  <a:moveTo>
                    <a:pt x="1853996" y="701548"/>
                  </a:moveTo>
                  <a:lnTo>
                    <a:pt x="1831975" y="636206"/>
                  </a:lnTo>
                  <a:lnTo>
                    <a:pt x="1825078" y="615772"/>
                  </a:lnTo>
                  <a:lnTo>
                    <a:pt x="1798713" y="537578"/>
                  </a:lnTo>
                  <a:lnTo>
                    <a:pt x="1798713" y="615772"/>
                  </a:lnTo>
                  <a:lnTo>
                    <a:pt x="1717967" y="615772"/>
                  </a:lnTo>
                  <a:lnTo>
                    <a:pt x="1758175" y="491794"/>
                  </a:lnTo>
                  <a:lnTo>
                    <a:pt x="1798713" y="615772"/>
                  </a:lnTo>
                  <a:lnTo>
                    <a:pt x="1798713" y="537578"/>
                  </a:lnTo>
                  <a:lnTo>
                    <a:pt x="1783283" y="491794"/>
                  </a:lnTo>
                  <a:lnTo>
                    <a:pt x="1774926" y="467004"/>
                  </a:lnTo>
                  <a:lnTo>
                    <a:pt x="1742427" y="467004"/>
                  </a:lnTo>
                  <a:lnTo>
                    <a:pt x="1663687" y="701548"/>
                  </a:lnTo>
                  <a:lnTo>
                    <a:pt x="1690154" y="701548"/>
                  </a:lnTo>
                  <a:lnTo>
                    <a:pt x="1711261" y="636206"/>
                  </a:lnTo>
                  <a:lnTo>
                    <a:pt x="1805419" y="636206"/>
                  </a:lnTo>
                  <a:lnTo>
                    <a:pt x="1826856" y="701548"/>
                  </a:lnTo>
                  <a:lnTo>
                    <a:pt x="1853996" y="701548"/>
                  </a:lnTo>
                  <a:close/>
                </a:path>
                <a:path w="20104100" h="11308715">
                  <a:moveTo>
                    <a:pt x="2040496" y="679094"/>
                  </a:moveTo>
                  <a:lnTo>
                    <a:pt x="1919871" y="679094"/>
                  </a:lnTo>
                  <a:lnTo>
                    <a:pt x="1919871" y="467004"/>
                  </a:lnTo>
                  <a:lnTo>
                    <a:pt x="1894078" y="467004"/>
                  </a:lnTo>
                  <a:lnTo>
                    <a:pt x="1894078" y="701548"/>
                  </a:lnTo>
                  <a:lnTo>
                    <a:pt x="2040496" y="701548"/>
                  </a:lnTo>
                  <a:lnTo>
                    <a:pt x="2040496" y="679094"/>
                  </a:lnTo>
                  <a:close/>
                </a:path>
                <a:path w="20104100" h="11308715">
                  <a:moveTo>
                    <a:pt x="2253475" y="467004"/>
                  </a:moveTo>
                  <a:lnTo>
                    <a:pt x="2226665" y="467004"/>
                  </a:lnTo>
                  <a:lnTo>
                    <a:pt x="2161336" y="582599"/>
                  </a:lnTo>
                  <a:lnTo>
                    <a:pt x="2095995" y="467004"/>
                  </a:lnTo>
                  <a:lnTo>
                    <a:pt x="2067852" y="467004"/>
                  </a:lnTo>
                  <a:lnTo>
                    <a:pt x="2147595" y="605383"/>
                  </a:lnTo>
                  <a:lnTo>
                    <a:pt x="2147595" y="701548"/>
                  </a:lnTo>
                  <a:lnTo>
                    <a:pt x="2173389" y="701548"/>
                  </a:lnTo>
                  <a:lnTo>
                    <a:pt x="2173389" y="605713"/>
                  </a:lnTo>
                  <a:lnTo>
                    <a:pt x="2186736" y="582599"/>
                  </a:lnTo>
                  <a:lnTo>
                    <a:pt x="2253475" y="467004"/>
                  </a:lnTo>
                  <a:close/>
                </a:path>
                <a:path w="20104100" h="11308715">
                  <a:moveTo>
                    <a:pt x="2444331" y="636879"/>
                  </a:moveTo>
                  <a:lnTo>
                    <a:pt x="2443911" y="628611"/>
                  </a:lnTo>
                  <a:lnTo>
                    <a:pt x="2443873" y="627786"/>
                  </a:lnTo>
                  <a:lnTo>
                    <a:pt x="2442489" y="619620"/>
                  </a:lnTo>
                  <a:lnTo>
                    <a:pt x="2417864" y="587629"/>
                  </a:lnTo>
                  <a:lnTo>
                    <a:pt x="2377567" y="572719"/>
                  </a:lnTo>
                  <a:lnTo>
                    <a:pt x="2363241" y="569201"/>
                  </a:lnTo>
                  <a:lnTo>
                    <a:pt x="2356332" y="567270"/>
                  </a:lnTo>
                  <a:lnTo>
                    <a:pt x="2318016" y="546747"/>
                  </a:lnTo>
                  <a:lnTo>
                    <a:pt x="2310981" y="533120"/>
                  </a:lnTo>
                  <a:lnTo>
                    <a:pt x="2310981" y="523290"/>
                  </a:lnTo>
                  <a:lnTo>
                    <a:pt x="2311819" y="515442"/>
                  </a:lnTo>
                  <a:lnTo>
                    <a:pt x="2314206" y="508635"/>
                  </a:lnTo>
                  <a:lnTo>
                    <a:pt x="2314321" y="508304"/>
                  </a:lnTo>
                  <a:lnTo>
                    <a:pt x="2349322" y="485787"/>
                  </a:lnTo>
                  <a:lnTo>
                    <a:pt x="2359558" y="485089"/>
                  </a:lnTo>
                  <a:lnTo>
                    <a:pt x="2367813" y="485533"/>
                  </a:lnTo>
                  <a:lnTo>
                    <a:pt x="2410663" y="500786"/>
                  </a:lnTo>
                  <a:lnTo>
                    <a:pt x="2428583" y="512902"/>
                  </a:lnTo>
                  <a:lnTo>
                    <a:pt x="2441981" y="492798"/>
                  </a:lnTo>
                  <a:lnTo>
                    <a:pt x="2400109" y="470357"/>
                  </a:lnTo>
                  <a:lnTo>
                    <a:pt x="2370315" y="463816"/>
                  </a:lnTo>
                  <a:lnTo>
                    <a:pt x="2371331" y="463816"/>
                  </a:lnTo>
                  <a:lnTo>
                    <a:pt x="2359228" y="463321"/>
                  </a:lnTo>
                  <a:lnTo>
                    <a:pt x="2348801" y="463816"/>
                  </a:lnTo>
                  <a:lnTo>
                    <a:pt x="2338959" y="465328"/>
                  </a:lnTo>
                  <a:lnTo>
                    <a:pt x="2300325" y="486854"/>
                  </a:lnTo>
                  <a:lnTo>
                    <a:pt x="2288565" y="508304"/>
                  </a:lnTo>
                  <a:lnTo>
                    <a:pt x="2288438" y="508635"/>
                  </a:lnTo>
                  <a:lnTo>
                    <a:pt x="2286749" y="517029"/>
                  </a:lnTo>
                  <a:lnTo>
                    <a:pt x="2286177" y="525970"/>
                  </a:lnTo>
                  <a:lnTo>
                    <a:pt x="2286533" y="533120"/>
                  </a:lnTo>
                  <a:lnTo>
                    <a:pt x="2286622" y="534911"/>
                  </a:lnTo>
                  <a:lnTo>
                    <a:pt x="2306726" y="571411"/>
                  </a:lnTo>
                  <a:lnTo>
                    <a:pt x="2345296" y="587946"/>
                  </a:lnTo>
                  <a:lnTo>
                    <a:pt x="2373490" y="595439"/>
                  </a:lnTo>
                  <a:lnTo>
                    <a:pt x="2380081" y="597420"/>
                  </a:lnTo>
                  <a:lnTo>
                    <a:pt x="2386380" y="599630"/>
                  </a:lnTo>
                  <a:lnTo>
                    <a:pt x="2400211" y="605155"/>
                  </a:lnTo>
                  <a:lnTo>
                    <a:pt x="2406472" y="609625"/>
                  </a:lnTo>
                  <a:lnTo>
                    <a:pt x="2411158" y="615442"/>
                  </a:lnTo>
                  <a:lnTo>
                    <a:pt x="2416073" y="621017"/>
                  </a:lnTo>
                  <a:lnTo>
                    <a:pt x="2418537" y="628611"/>
                  </a:lnTo>
                  <a:lnTo>
                    <a:pt x="2418537" y="646709"/>
                  </a:lnTo>
                  <a:lnTo>
                    <a:pt x="2416187" y="654418"/>
                  </a:lnTo>
                  <a:lnTo>
                    <a:pt x="2411501" y="661339"/>
                  </a:lnTo>
                  <a:lnTo>
                    <a:pt x="2407031" y="668045"/>
                  </a:lnTo>
                  <a:lnTo>
                    <a:pt x="2365591" y="683120"/>
                  </a:lnTo>
                  <a:lnTo>
                    <a:pt x="2358885" y="682764"/>
                  </a:lnTo>
                  <a:lnTo>
                    <a:pt x="2357285" y="682764"/>
                  </a:lnTo>
                  <a:lnTo>
                    <a:pt x="2313825" y="664946"/>
                  </a:lnTo>
                  <a:lnTo>
                    <a:pt x="2294217" y="648944"/>
                  </a:lnTo>
                  <a:lnTo>
                    <a:pt x="2278811" y="668375"/>
                  </a:lnTo>
                  <a:lnTo>
                    <a:pt x="2310282" y="691375"/>
                  </a:lnTo>
                  <a:lnTo>
                    <a:pt x="2353360" y="704684"/>
                  </a:lnTo>
                  <a:lnTo>
                    <a:pt x="2364917" y="705231"/>
                  </a:lnTo>
                  <a:lnTo>
                    <a:pt x="2376144" y="704684"/>
                  </a:lnTo>
                  <a:lnTo>
                    <a:pt x="2414346" y="691603"/>
                  </a:lnTo>
                  <a:lnTo>
                    <a:pt x="2441740" y="655396"/>
                  </a:lnTo>
                  <a:lnTo>
                    <a:pt x="2443607" y="646709"/>
                  </a:lnTo>
                  <a:lnTo>
                    <a:pt x="2443683" y="646366"/>
                  </a:lnTo>
                  <a:lnTo>
                    <a:pt x="2444331" y="636879"/>
                  </a:lnTo>
                  <a:close/>
                </a:path>
                <a:path w="20104100" h="11308715">
                  <a:moveTo>
                    <a:pt x="2636189" y="467004"/>
                  </a:moveTo>
                  <a:lnTo>
                    <a:pt x="2488768" y="467004"/>
                  </a:lnTo>
                  <a:lnTo>
                    <a:pt x="2488768" y="489445"/>
                  </a:lnTo>
                  <a:lnTo>
                    <a:pt x="2549753" y="489445"/>
                  </a:lnTo>
                  <a:lnTo>
                    <a:pt x="2549753" y="679094"/>
                  </a:lnTo>
                  <a:lnTo>
                    <a:pt x="2488768" y="679094"/>
                  </a:lnTo>
                  <a:lnTo>
                    <a:pt x="2488768" y="701548"/>
                  </a:lnTo>
                  <a:lnTo>
                    <a:pt x="2636189" y="701548"/>
                  </a:lnTo>
                  <a:lnTo>
                    <a:pt x="2636189" y="679094"/>
                  </a:lnTo>
                  <a:lnTo>
                    <a:pt x="2575547" y="679094"/>
                  </a:lnTo>
                  <a:lnTo>
                    <a:pt x="2575547" y="489445"/>
                  </a:lnTo>
                  <a:lnTo>
                    <a:pt x="2636189" y="489445"/>
                  </a:lnTo>
                  <a:lnTo>
                    <a:pt x="2636189" y="467004"/>
                  </a:lnTo>
                  <a:close/>
                </a:path>
                <a:path w="20104100" h="11308715">
                  <a:moveTo>
                    <a:pt x="2846159" y="636879"/>
                  </a:moveTo>
                  <a:lnTo>
                    <a:pt x="2830487" y="595579"/>
                  </a:lnTo>
                  <a:lnTo>
                    <a:pt x="2793542" y="576567"/>
                  </a:lnTo>
                  <a:lnTo>
                    <a:pt x="2765069" y="569201"/>
                  </a:lnTo>
                  <a:lnTo>
                    <a:pt x="2758160" y="567270"/>
                  </a:lnTo>
                  <a:lnTo>
                    <a:pt x="2719832" y="546747"/>
                  </a:lnTo>
                  <a:lnTo>
                    <a:pt x="2712796" y="533120"/>
                  </a:lnTo>
                  <a:lnTo>
                    <a:pt x="2712796" y="523290"/>
                  </a:lnTo>
                  <a:lnTo>
                    <a:pt x="2713634" y="515442"/>
                  </a:lnTo>
                  <a:lnTo>
                    <a:pt x="2716034" y="508635"/>
                  </a:lnTo>
                  <a:lnTo>
                    <a:pt x="2716149" y="508304"/>
                  </a:lnTo>
                  <a:lnTo>
                    <a:pt x="2751137" y="485787"/>
                  </a:lnTo>
                  <a:lnTo>
                    <a:pt x="2761386" y="485089"/>
                  </a:lnTo>
                  <a:lnTo>
                    <a:pt x="2769628" y="485533"/>
                  </a:lnTo>
                  <a:lnTo>
                    <a:pt x="2812478" y="500786"/>
                  </a:lnTo>
                  <a:lnTo>
                    <a:pt x="2830411" y="512902"/>
                  </a:lnTo>
                  <a:lnTo>
                    <a:pt x="2843809" y="492798"/>
                  </a:lnTo>
                  <a:lnTo>
                    <a:pt x="2801924" y="470357"/>
                  </a:lnTo>
                  <a:lnTo>
                    <a:pt x="2772130" y="463816"/>
                  </a:lnTo>
                  <a:lnTo>
                    <a:pt x="2773159" y="463816"/>
                  </a:lnTo>
                  <a:lnTo>
                    <a:pt x="2761043" y="463321"/>
                  </a:lnTo>
                  <a:lnTo>
                    <a:pt x="2750616" y="463816"/>
                  </a:lnTo>
                  <a:lnTo>
                    <a:pt x="2740774" y="465328"/>
                  </a:lnTo>
                  <a:lnTo>
                    <a:pt x="2702141" y="486854"/>
                  </a:lnTo>
                  <a:lnTo>
                    <a:pt x="2688005" y="525970"/>
                  </a:lnTo>
                  <a:lnTo>
                    <a:pt x="2688348" y="533120"/>
                  </a:lnTo>
                  <a:lnTo>
                    <a:pt x="2708541" y="571411"/>
                  </a:lnTo>
                  <a:lnTo>
                    <a:pt x="2747124" y="587946"/>
                  </a:lnTo>
                  <a:lnTo>
                    <a:pt x="2775305" y="595439"/>
                  </a:lnTo>
                  <a:lnTo>
                    <a:pt x="2781909" y="597420"/>
                  </a:lnTo>
                  <a:lnTo>
                    <a:pt x="2788208" y="599630"/>
                  </a:lnTo>
                  <a:lnTo>
                    <a:pt x="2802039" y="605155"/>
                  </a:lnTo>
                  <a:lnTo>
                    <a:pt x="2808287" y="609625"/>
                  </a:lnTo>
                  <a:lnTo>
                    <a:pt x="2812986" y="615442"/>
                  </a:lnTo>
                  <a:lnTo>
                    <a:pt x="2817901" y="621017"/>
                  </a:lnTo>
                  <a:lnTo>
                    <a:pt x="2820352" y="628611"/>
                  </a:lnTo>
                  <a:lnTo>
                    <a:pt x="2820352" y="646709"/>
                  </a:lnTo>
                  <a:lnTo>
                    <a:pt x="2818003" y="654418"/>
                  </a:lnTo>
                  <a:lnTo>
                    <a:pt x="2813316" y="661339"/>
                  </a:lnTo>
                  <a:lnTo>
                    <a:pt x="2808846" y="668045"/>
                  </a:lnTo>
                  <a:lnTo>
                    <a:pt x="2767406" y="683120"/>
                  </a:lnTo>
                  <a:lnTo>
                    <a:pt x="2760713" y="682764"/>
                  </a:lnTo>
                  <a:lnTo>
                    <a:pt x="2759113" y="682764"/>
                  </a:lnTo>
                  <a:lnTo>
                    <a:pt x="2715641" y="664946"/>
                  </a:lnTo>
                  <a:lnTo>
                    <a:pt x="2696045" y="648944"/>
                  </a:lnTo>
                  <a:lnTo>
                    <a:pt x="2680627" y="668375"/>
                  </a:lnTo>
                  <a:lnTo>
                    <a:pt x="2712110" y="691375"/>
                  </a:lnTo>
                  <a:lnTo>
                    <a:pt x="2755176" y="704684"/>
                  </a:lnTo>
                  <a:lnTo>
                    <a:pt x="2766745" y="705231"/>
                  </a:lnTo>
                  <a:lnTo>
                    <a:pt x="2777972" y="704684"/>
                  </a:lnTo>
                  <a:lnTo>
                    <a:pt x="2816161" y="691603"/>
                  </a:lnTo>
                  <a:lnTo>
                    <a:pt x="2826474" y="683120"/>
                  </a:lnTo>
                  <a:lnTo>
                    <a:pt x="2830233" y="679373"/>
                  </a:lnTo>
                  <a:lnTo>
                    <a:pt x="2845498" y="646366"/>
                  </a:lnTo>
                  <a:lnTo>
                    <a:pt x="2846159" y="636879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1833437"/>
              <a:ext cx="192119" cy="150611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084231" y="1028832"/>
              <a:ext cx="11424920" cy="584200"/>
            </a:xfrm>
            <a:custGeom>
              <a:avLst/>
              <a:gdLst/>
              <a:ahLst/>
              <a:cxnLst/>
              <a:rect l="l" t="t" r="r" b="b"/>
              <a:pathLst>
                <a:path w="11424920" h="584200">
                  <a:moveTo>
                    <a:pt x="205727" y="339318"/>
                  </a:moveTo>
                  <a:lnTo>
                    <a:pt x="205168" y="337858"/>
                  </a:lnTo>
                  <a:lnTo>
                    <a:pt x="204050" y="336740"/>
                  </a:lnTo>
                  <a:lnTo>
                    <a:pt x="203161" y="335622"/>
                  </a:lnTo>
                  <a:lnTo>
                    <a:pt x="201485" y="335064"/>
                  </a:lnTo>
                  <a:lnTo>
                    <a:pt x="4457" y="335064"/>
                  </a:lnTo>
                  <a:lnTo>
                    <a:pt x="2781" y="335622"/>
                  </a:lnTo>
                  <a:lnTo>
                    <a:pt x="558" y="337858"/>
                  </a:lnTo>
                  <a:lnTo>
                    <a:pt x="0" y="339318"/>
                  </a:lnTo>
                  <a:lnTo>
                    <a:pt x="0" y="375615"/>
                  </a:lnTo>
                  <a:lnTo>
                    <a:pt x="2120" y="377291"/>
                  </a:lnTo>
                  <a:lnTo>
                    <a:pt x="73482" y="377291"/>
                  </a:lnTo>
                  <a:lnTo>
                    <a:pt x="74714" y="378739"/>
                  </a:lnTo>
                  <a:lnTo>
                    <a:pt x="74714" y="581787"/>
                  </a:lnTo>
                  <a:lnTo>
                    <a:pt x="76390" y="583692"/>
                  </a:lnTo>
                  <a:lnTo>
                    <a:pt x="131457" y="583692"/>
                  </a:lnTo>
                  <a:lnTo>
                    <a:pt x="133350" y="581571"/>
                  </a:lnTo>
                  <a:lnTo>
                    <a:pt x="133350" y="378409"/>
                  </a:lnTo>
                  <a:lnTo>
                    <a:pt x="134581" y="377291"/>
                  </a:lnTo>
                  <a:lnTo>
                    <a:pt x="203720" y="377291"/>
                  </a:lnTo>
                  <a:lnTo>
                    <a:pt x="205727" y="375615"/>
                  </a:lnTo>
                  <a:lnTo>
                    <a:pt x="205727" y="339318"/>
                  </a:lnTo>
                  <a:close/>
                </a:path>
                <a:path w="11424920" h="584200">
                  <a:moveTo>
                    <a:pt x="438823" y="337185"/>
                  </a:moveTo>
                  <a:lnTo>
                    <a:pt x="436918" y="335064"/>
                  </a:lnTo>
                  <a:lnTo>
                    <a:pt x="381863" y="335064"/>
                  </a:lnTo>
                  <a:lnTo>
                    <a:pt x="380187" y="337185"/>
                  </a:lnTo>
                  <a:lnTo>
                    <a:pt x="380187" y="430784"/>
                  </a:lnTo>
                  <a:lnTo>
                    <a:pt x="378396" y="432574"/>
                  </a:lnTo>
                  <a:lnTo>
                    <a:pt x="294068" y="432574"/>
                  </a:lnTo>
                  <a:lnTo>
                    <a:pt x="292493" y="430784"/>
                  </a:lnTo>
                  <a:lnTo>
                    <a:pt x="292392" y="337185"/>
                  </a:lnTo>
                  <a:lnTo>
                    <a:pt x="290614" y="335064"/>
                  </a:lnTo>
                  <a:lnTo>
                    <a:pt x="235546" y="335064"/>
                  </a:lnTo>
                  <a:lnTo>
                    <a:pt x="233756" y="337185"/>
                  </a:lnTo>
                  <a:lnTo>
                    <a:pt x="233756" y="579107"/>
                  </a:lnTo>
                  <a:lnTo>
                    <a:pt x="234200" y="580898"/>
                  </a:lnTo>
                  <a:lnTo>
                    <a:pt x="235102" y="582015"/>
                  </a:lnTo>
                  <a:lnTo>
                    <a:pt x="236220" y="583133"/>
                  </a:lnTo>
                  <a:lnTo>
                    <a:pt x="238226" y="583692"/>
                  </a:lnTo>
                  <a:lnTo>
                    <a:pt x="289382" y="583692"/>
                  </a:lnTo>
                  <a:lnTo>
                    <a:pt x="292392" y="581126"/>
                  </a:lnTo>
                  <a:lnTo>
                    <a:pt x="292392" y="478929"/>
                  </a:lnTo>
                  <a:lnTo>
                    <a:pt x="293852" y="477469"/>
                  </a:lnTo>
                  <a:lnTo>
                    <a:pt x="378625" y="477469"/>
                  </a:lnTo>
                  <a:lnTo>
                    <a:pt x="380187" y="478929"/>
                  </a:lnTo>
                  <a:lnTo>
                    <a:pt x="380187" y="581126"/>
                  </a:lnTo>
                  <a:lnTo>
                    <a:pt x="383082" y="583692"/>
                  </a:lnTo>
                  <a:lnTo>
                    <a:pt x="434352" y="583692"/>
                  </a:lnTo>
                  <a:lnTo>
                    <a:pt x="436257" y="583133"/>
                  </a:lnTo>
                  <a:lnTo>
                    <a:pt x="437146" y="582015"/>
                  </a:lnTo>
                  <a:lnTo>
                    <a:pt x="438264" y="580898"/>
                  </a:lnTo>
                  <a:lnTo>
                    <a:pt x="438823" y="579107"/>
                  </a:lnTo>
                  <a:lnTo>
                    <a:pt x="438823" y="477469"/>
                  </a:lnTo>
                  <a:lnTo>
                    <a:pt x="438823" y="432574"/>
                  </a:lnTo>
                  <a:lnTo>
                    <a:pt x="438823" y="337185"/>
                  </a:lnTo>
                  <a:close/>
                </a:path>
                <a:path w="11424920" h="584200">
                  <a:moveTo>
                    <a:pt x="537324" y="337185"/>
                  </a:moveTo>
                  <a:lnTo>
                    <a:pt x="535533" y="335064"/>
                  </a:lnTo>
                  <a:lnTo>
                    <a:pt x="480479" y="335064"/>
                  </a:lnTo>
                  <a:lnTo>
                    <a:pt x="478688" y="337185"/>
                  </a:lnTo>
                  <a:lnTo>
                    <a:pt x="478688" y="579107"/>
                  </a:lnTo>
                  <a:lnTo>
                    <a:pt x="479082" y="580669"/>
                  </a:lnTo>
                  <a:lnTo>
                    <a:pt x="479132" y="580898"/>
                  </a:lnTo>
                  <a:lnTo>
                    <a:pt x="480021" y="582015"/>
                  </a:lnTo>
                  <a:lnTo>
                    <a:pt x="481139" y="583133"/>
                  </a:lnTo>
                  <a:lnTo>
                    <a:pt x="483158" y="583692"/>
                  </a:lnTo>
                  <a:lnTo>
                    <a:pt x="531406" y="583692"/>
                  </a:lnTo>
                  <a:lnTo>
                    <a:pt x="533641" y="583133"/>
                  </a:lnTo>
                  <a:lnTo>
                    <a:pt x="534974" y="582015"/>
                  </a:lnTo>
                  <a:lnTo>
                    <a:pt x="536536" y="580669"/>
                  </a:lnTo>
                  <a:lnTo>
                    <a:pt x="537324" y="578548"/>
                  </a:lnTo>
                  <a:lnTo>
                    <a:pt x="537324" y="337185"/>
                  </a:lnTo>
                  <a:close/>
                </a:path>
                <a:path w="11424920" h="584200">
                  <a:moveTo>
                    <a:pt x="785088" y="336740"/>
                  </a:moveTo>
                  <a:lnTo>
                    <a:pt x="783628" y="335064"/>
                  </a:lnTo>
                  <a:lnTo>
                    <a:pt x="739508" y="335064"/>
                  </a:lnTo>
                  <a:lnTo>
                    <a:pt x="737844" y="336740"/>
                  </a:lnTo>
                  <a:lnTo>
                    <a:pt x="737501" y="337185"/>
                  </a:lnTo>
                  <a:lnTo>
                    <a:pt x="737501" y="481495"/>
                  </a:lnTo>
                  <a:lnTo>
                    <a:pt x="736942" y="482612"/>
                  </a:lnTo>
                  <a:lnTo>
                    <a:pt x="735825" y="482828"/>
                  </a:lnTo>
                  <a:lnTo>
                    <a:pt x="734936" y="483057"/>
                  </a:lnTo>
                  <a:lnTo>
                    <a:pt x="733818" y="482269"/>
                  </a:lnTo>
                  <a:lnTo>
                    <a:pt x="732472" y="480491"/>
                  </a:lnTo>
                  <a:lnTo>
                    <a:pt x="695642" y="427990"/>
                  </a:lnTo>
                  <a:lnTo>
                    <a:pt x="633971" y="340093"/>
                  </a:lnTo>
                  <a:lnTo>
                    <a:pt x="632409" y="338086"/>
                  </a:lnTo>
                  <a:lnTo>
                    <a:pt x="630948" y="336740"/>
                  </a:lnTo>
                  <a:lnTo>
                    <a:pt x="629615" y="336080"/>
                  </a:lnTo>
                  <a:lnTo>
                    <a:pt x="628497" y="335407"/>
                  </a:lnTo>
                  <a:lnTo>
                    <a:pt x="626706" y="335064"/>
                  </a:lnTo>
                  <a:lnTo>
                    <a:pt x="579691" y="335064"/>
                  </a:lnTo>
                  <a:lnTo>
                    <a:pt x="577672" y="337185"/>
                  </a:lnTo>
                  <a:lnTo>
                    <a:pt x="577672" y="581787"/>
                  </a:lnTo>
                  <a:lnTo>
                    <a:pt x="579907" y="583692"/>
                  </a:lnTo>
                  <a:lnTo>
                    <a:pt x="623912" y="583692"/>
                  </a:lnTo>
                  <a:lnTo>
                    <a:pt x="626021" y="581787"/>
                  </a:lnTo>
                  <a:lnTo>
                    <a:pt x="625919" y="429107"/>
                  </a:lnTo>
                  <a:lnTo>
                    <a:pt x="626262" y="428447"/>
                  </a:lnTo>
                  <a:lnTo>
                    <a:pt x="626935" y="428218"/>
                  </a:lnTo>
                  <a:lnTo>
                    <a:pt x="627824" y="427990"/>
                  </a:lnTo>
                  <a:lnTo>
                    <a:pt x="628713" y="428447"/>
                  </a:lnTo>
                  <a:lnTo>
                    <a:pt x="629615" y="429552"/>
                  </a:lnTo>
                  <a:lnTo>
                    <a:pt x="736498" y="579666"/>
                  </a:lnTo>
                  <a:lnTo>
                    <a:pt x="738060" y="581456"/>
                  </a:lnTo>
                  <a:lnTo>
                    <a:pt x="739406" y="582574"/>
                  </a:lnTo>
                  <a:lnTo>
                    <a:pt x="741641" y="583463"/>
                  </a:lnTo>
                  <a:lnTo>
                    <a:pt x="743089" y="583692"/>
                  </a:lnTo>
                  <a:lnTo>
                    <a:pt x="780732" y="583692"/>
                  </a:lnTo>
                  <a:lnTo>
                    <a:pt x="782294" y="583247"/>
                  </a:lnTo>
                  <a:lnTo>
                    <a:pt x="783412" y="582345"/>
                  </a:lnTo>
                  <a:lnTo>
                    <a:pt x="784529" y="581228"/>
                  </a:lnTo>
                  <a:lnTo>
                    <a:pt x="785088" y="579894"/>
                  </a:lnTo>
                  <a:lnTo>
                    <a:pt x="785088" y="483057"/>
                  </a:lnTo>
                  <a:lnTo>
                    <a:pt x="785088" y="336740"/>
                  </a:lnTo>
                  <a:close/>
                </a:path>
                <a:path w="11424920" h="584200">
                  <a:moveTo>
                    <a:pt x="1041120" y="579551"/>
                  </a:moveTo>
                  <a:lnTo>
                    <a:pt x="1040904" y="578332"/>
                  </a:lnTo>
                  <a:lnTo>
                    <a:pt x="1040777" y="577659"/>
                  </a:lnTo>
                  <a:lnTo>
                    <a:pt x="1039660" y="575652"/>
                  </a:lnTo>
                  <a:lnTo>
                    <a:pt x="984110" y="470662"/>
                  </a:lnTo>
                  <a:lnTo>
                    <a:pt x="970165" y="444296"/>
                  </a:lnTo>
                  <a:lnTo>
                    <a:pt x="960589" y="426212"/>
                  </a:lnTo>
                  <a:lnTo>
                    <a:pt x="959243" y="423075"/>
                  </a:lnTo>
                  <a:lnTo>
                    <a:pt x="959472" y="420395"/>
                  </a:lnTo>
                  <a:lnTo>
                    <a:pt x="961263" y="418160"/>
                  </a:lnTo>
                  <a:lnTo>
                    <a:pt x="1025588" y="342773"/>
                  </a:lnTo>
                  <a:lnTo>
                    <a:pt x="1027379" y="340766"/>
                  </a:lnTo>
                  <a:lnTo>
                    <a:pt x="1027607" y="338975"/>
                  </a:lnTo>
                  <a:lnTo>
                    <a:pt x="1026261" y="337413"/>
                  </a:lnTo>
                  <a:lnTo>
                    <a:pt x="1025144" y="335851"/>
                  </a:lnTo>
                  <a:lnTo>
                    <a:pt x="1023137" y="335064"/>
                  </a:lnTo>
                  <a:lnTo>
                    <a:pt x="977112" y="335064"/>
                  </a:lnTo>
                  <a:lnTo>
                    <a:pt x="974890" y="335521"/>
                  </a:lnTo>
                  <a:lnTo>
                    <a:pt x="972337" y="336969"/>
                  </a:lnTo>
                  <a:lnTo>
                    <a:pt x="971638" y="337413"/>
                  </a:lnTo>
                  <a:lnTo>
                    <a:pt x="970305" y="338645"/>
                  </a:lnTo>
                  <a:lnTo>
                    <a:pt x="968959" y="340436"/>
                  </a:lnTo>
                  <a:lnTo>
                    <a:pt x="887882" y="442290"/>
                  </a:lnTo>
                  <a:lnTo>
                    <a:pt x="886764" y="443636"/>
                  </a:lnTo>
                  <a:lnTo>
                    <a:pt x="885761" y="444296"/>
                  </a:lnTo>
                  <a:lnTo>
                    <a:pt x="884859" y="444296"/>
                  </a:lnTo>
                  <a:lnTo>
                    <a:pt x="884186" y="444080"/>
                  </a:lnTo>
                  <a:lnTo>
                    <a:pt x="883856" y="442963"/>
                  </a:lnTo>
                  <a:lnTo>
                    <a:pt x="883856" y="336969"/>
                  </a:lnTo>
                  <a:lnTo>
                    <a:pt x="882180" y="335064"/>
                  </a:lnTo>
                  <a:lnTo>
                    <a:pt x="827011" y="335064"/>
                  </a:lnTo>
                  <a:lnTo>
                    <a:pt x="825411" y="336969"/>
                  </a:lnTo>
                  <a:lnTo>
                    <a:pt x="825309" y="579551"/>
                  </a:lnTo>
                  <a:lnTo>
                    <a:pt x="825665" y="580898"/>
                  </a:lnTo>
                  <a:lnTo>
                    <a:pt x="826566" y="582015"/>
                  </a:lnTo>
                  <a:lnTo>
                    <a:pt x="827671" y="583133"/>
                  </a:lnTo>
                  <a:lnTo>
                    <a:pt x="829691" y="583692"/>
                  </a:lnTo>
                  <a:lnTo>
                    <a:pt x="880846" y="583692"/>
                  </a:lnTo>
                  <a:lnTo>
                    <a:pt x="883856" y="581126"/>
                  </a:lnTo>
                  <a:lnTo>
                    <a:pt x="883856" y="514108"/>
                  </a:lnTo>
                  <a:lnTo>
                    <a:pt x="884529" y="511759"/>
                  </a:lnTo>
                  <a:lnTo>
                    <a:pt x="885863" y="509968"/>
                  </a:lnTo>
                  <a:lnTo>
                    <a:pt x="915682" y="474459"/>
                  </a:lnTo>
                  <a:lnTo>
                    <a:pt x="918375" y="471106"/>
                  </a:lnTo>
                  <a:lnTo>
                    <a:pt x="920496" y="470662"/>
                  </a:lnTo>
                  <a:lnTo>
                    <a:pt x="922058" y="473113"/>
                  </a:lnTo>
                  <a:lnTo>
                    <a:pt x="975995" y="578332"/>
                  </a:lnTo>
                  <a:lnTo>
                    <a:pt x="977607" y="582015"/>
                  </a:lnTo>
                  <a:lnTo>
                    <a:pt x="977773" y="582015"/>
                  </a:lnTo>
                  <a:lnTo>
                    <a:pt x="980808" y="583692"/>
                  </a:lnTo>
                  <a:lnTo>
                    <a:pt x="1038656" y="583692"/>
                  </a:lnTo>
                  <a:lnTo>
                    <a:pt x="1040218" y="582904"/>
                  </a:lnTo>
                  <a:lnTo>
                    <a:pt x="1040663" y="581342"/>
                  </a:lnTo>
                  <a:lnTo>
                    <a:pt x="1041120" y="579551"/>
                  </a:lnTo>
                  <a:close/>
                </a:path>
                <a:path w="11424920" h="584200">
                  <a:moveTo>
                    <a:pt x="10795978" y="1905"/>
                  </a:moveTo>
                  <a:lnTo>
                    <a:pt x="10794302" y="0"/>
                  </a:lnTo>
                  <a:lnTo>
                    <a:pt x="10621188" y="0"/>
                  </a:lnTo>
                  <a:lnTo>
                    <a:pt x="10619397" y="2120"/>
                  </a:lnTo>
                  <a:lnTo>
                    <a:pt x="10619397" y="244043"/>
                  </a:lnTo>
                  <a:lnTo>
                    <a:pt x="10619842" y="245833"/>
                  </a:lnTo>
                  <a:lnTo>
                    <a:pt x="10620743" y="246951"/>
                  </a:lnTo>
                  <a:lnTo>
                    <a:pt x="10621861" y="248069"/>
                  </a:lnTo>
                  <a:lnTo>
                    <a:pt x="10623868" y="248615"/>
                  </a:lnTo>
                  <a:lnTo>
                    <a:pt x="10675137" y="248615"/>
                  </a:lnTo>
                  <a:lnTo>
                    <a:pt x="10678033" y="246049"/>
                  </a:lnTo>
                  <a:lnTo>
                    <a:pt x="10678033" y="148882"/>
                  </a:lnTo>
                  <a:lnTo>
                    <a:pt x="10679595" y="147434"/>
                  </a:lnTo>
                  <a:lnTo>
                    <a:pt x="10759453" y="147434"/>
                  </a:lnTo>
                  <a:lnTo>
                    <a:pt x="10761129" y="145872"/>
                  </a:lnTo>
                  <a:lnTo>
                    <a:pt x="10761129" y="107340"/>
                  </a:lnTo>
                  <a:lnTo>
                    <a:pt x="10759351" y="105549"/>
                  </a:lnTo>
                  <a:lnTo>
                    <a:pt x="10679709" y="105549"/>
                  </a:lnTo>
                  <a:lnTo>
                    <a:pt x="10678033" y="103759"/>
                  </a:lnTo>
                  <a:lnTo>
                    <a:pt x="10678033" y="44678"/>
                  </a:lnTo>
                  <a:lnTo>
                    <a:pt x="10680154" y="42887"/>
                  </a:lnTo>
                  <a:lnTo>
                    <a:pt x="10793413" y="42887"/>
                  </a:lnTo>
                  <a:lnTo>
                    <a:pt x="10795648" y="40538"/>
                  </a:lnTo>
                  <a:lnTo>
                    <a:pt x="10795648" y="35852"/>
                  </a:lnTo>
                  <a:lnTo>
                    <a:pt x="10795978" y="6362"/>
                  </a:lnTo>
                  <a:lnTo>
                    <a:pt x="10795978" y="1905"/>
                  </a:lnTo>
                  <a:close/>
                </a:path>
                <a:path w="11424920" h="584200">
                  <a:moveTo>
                    <a:pt x="11007027" y="207403"/>
                  </a:moveTo>
                  <a:lnTo>
                    <a:pt x="11005020" y="205727"/>
                  </a:lnTo>
                  <a:lnTo>
                    <a:pt x="10883938" y="205727"/>
                  </a:lnTo>
                  <a:lnTo>
                    <a:pt x="10882719" y="204279"/>
                  </a:lnTo>
                  <a:lnTo>
                    <a:pt x="10882719" y="146088"/>
                  </a:lnTo>
                  <a:lnTo>
                    <a:pt x="10884281" y="144754"/>
                  </a:lnTo>
                  <a:lnTo>
                    <a:pt x="10961116" y="144754"/>
                  </a:lnTo>
                  <a:lnTo>
                    <a:pt x="10962462" y="144297"/>
                  </a:lnTo>
                  <a:lnTo>
                    <a:pt x="10963135" y="143408"/>
                  </a:lnTo>
                  <a:lnTo>
                    <a:pt x="10964024" y="142519"/>
                  </a:lnTo>
                  <a:lnTo>
                    <a:pt x="10964469" y="141401"/>
                  </a:lnTo>
                  <a:lnTo>
                    <a:pt x="10964469" y="104317"/>
                  </a:lnTo>
                  <a:lnTo>
                    <a:pt x="10962577" y="102527"/>
                  </a:lnTo>
                  <a:lnTo>
                    <a:pt x="10884395" y="102527"/>
                  </a:lnTo>
                  <a:lnTo>
                    <a:pt x="10882719" y="100634"/>
                  </a:lnTo>
                  <a:lnTo>
                    <a:pt x="10882719" y="44678"/>
                  </a:lnTo>
                  <a:lnTo>
                    <a:pt x="10884840" y="42887"/>
                  </a:lnTo>
                  <a:lnTo>
                    <a:pt x="11000664" y="42887"/>
                  </a:lnTo>
                  <a:lnTo>
                    <a:pt x="11003001" y="40538"/>
                  </a:lnTo>
                  <a:lnTo>
                    <a:pt x="11003001" y="35852"/>
                  </a:lnTo>
                  <a:lnTo>
                    <a:pt x="11003331" y="6362"/>
                  </a:lnTo>
                  <a:lnTo>
                    <a:pt x="11003344" y="1905"/>
                  </a:lnTo>
                  <a:lnTo>
                    <a:pt x="11001667" y="0"/>
                  </a:lnTo>
                  <a:lnTo>
                    <a:pt x="10825861" y="0"/>
                  </a:lnTo>
                  <a:lnTo>
                    <a:pt x="10824083" y="2120"/>
                  </a:lnTo>
                  <a:lnTo>
                    <a:pt x="10824083" y="246278"/>
                  </a:lnTo>
                  <a:lnTo>
                    <a:pt x="10826534" y="248615"/>
                  </a:lnTo>
                  <a:lnTo>
                    <a:pt x="11002785" y="248615"/>
                  </a:lnTo>
                  <a:lnTo>
                    <a:pt x="11004461" y="248069"/>
                  </a:lnTo>
                  <a:lnTo>
                    <a:pt x="11005350" y="246951"/>
                  </a:lnTo>
                  <a:lnTo>
                    <a:pt x="11006468" y="245833"/>
                  </a:lnTo>
                  <a:lnTo>
                    <a:pt x="11007027" y="244373"/>
                  </a:lnTo>
                  <a:lnTo>
                    <a:pt x="11007027" y="207403"/>
                  </a:lnTo>
                  <a:close/>
                </a:path>
                <a:path w="11424920" h="584200">
                  <a:moveTo>
                    <a:pt x="11219561" y="207403"/>
                  </a:moveTo>
                  <a:lnTo>
                    <a:pt x="11217554" y="205727"/>
                  </a:lnTo>
                  <a:lnTo>
                    <a:pt x="11096473" y="205727"/>
                  </a:lnTo>
                  <a:lnTo>
                    <a:pt x="11095253" y="204279"/>
                  </a:lnTo>
                  <a:lnTo>
                    <a:pt x="11095253" y="146088"/>
                  </a:lnTo>
                  <a:lnTo>
                    <a:pt x="11096816" y="144754"/>
                  </a:lnTo>
                  <a:lnTo>
                    <a:pt x="11173651" y="144754"/>
                  </a:lnTo>
                  <a:lnTo>
                    <a:pt x="11174997" y="144297"/>
                  </a:lnTo>
                  <a:lnTo>
                    <a:pt x="11175670" y="143408"/>
                  </a:lnTo>
                  <a:lnTo>
                    <a:pt x="11176559" y="142519"/>
                  </a:lnTo>
                  <a:lnTo>
                    <a:pt x="11177003" y="141401"/>
                  </a:lnTo>
                  <a:lnTo>
                    <a:pt x="11177003" y="104317"/>
                  </a:lnTo>
                  <a:lnTo>
                    <a:pt x="11175111" y="102527"/>
                  </a:lnTo>
                  <a:lnTo>
                    <a:pt x="11096917" y="102527"/>
                  </a:lnTo>
                  <a:lnTo>
                    <a:pt x="11095253" y="100634"/>
                  </a:lnTo>
                  <a:lnTo>
                    <a:pt x="11095253" y="44678"/>
                  </a:lnTo>
                  <a:lnTo>
                    <a:pt x="11097374" y="42887"/>
                  </a:lnTo>
                  <a:lnTo>
                    <a:pt x="11213198" y="42887"/>
                  </a:lnTo>
                  <a:lnTo>
                    <a:pt x="11215535" y="40538"/>
                  </a:lnTo>
                  <a:lnTo>
                    <a:pt x="11215535" y="35852"/>
                  </a:lnTo>
                  <a:lnTo>
                    <a:pt x="11215865" y="6362"/>
                  </a:lnTo>
                  <a:lnTo>
                    <a:pt x="11215878" y="1905"/>
                  </a:lnTo>
                  <a:lnTo>
                    <a:pt x="11214202" y="0"/>
                  </a:lnTo>
                  <a:lnTo>
                    <a:pt x="11038396" y="0"/>
                  </a:lnTo>
                  <a:lnTo>
                    <a:pt x="11036618" y="2120"/>
                  </a:lnTo>
                  <a:lnTo>
                    <a:pt x="11036618" y="246278"/>
                  </a:lnTo>
                  <a:lnTo>
                    <a:pt x="11039069" y="248615"/>
                  </a:lnTo>
                  <a:lnTo>
                    <a:pt x="11215319" y="248615"/>
                  </a:lnTo>
                  <a:lnTo>
                    <a:pt x="11216996" y="248069"/>
                  </a:lnTo>
                  <a:lnTo>
                    <a:pt x="11217885" y="246951"/>
                  </a:lnTo>
                  <a:lnTo>
                    <a:pt x="11219002" y="245833"/>
                  </a:lnTo>
                  <a:lnTo>
                    <a:pt x="11219561" y="244373"/>
                  </a:lnTo>
                  <a:lnTo>
                    <a:pt x="11219561" y="207403"/>
                  </a:lnTo>
                  <a:close/>
                </a:path>
                <a:path w="11424920" h="584200">
                  <a:moveTo>
                    <a:pt x="11424387" y="207403"/>
                  </a:moveTo>
                  <a:lnTo>
                    <a:pt x="11422380" y="205727"/>
                  </a:lnTo>
                  <a:lnTo>
                    <a:pt x="11309007" y="205727"/>
                  </a:lnTo>
                  <a:lnTo>
                    <a:pt x="11307775" y="204279"/>
                  </a:lnTo>
                  <a:lnTo>
                    <a:pt x="11307775" y="2120"/>
                  </a:lnTo>
                  <a:lnTo>
                    <a:pt x="11305997" y="0"/>
                  </a:lnTo>
                  <a:lnTo>
                    <a:pt x="11250930" y="0"/>
                  </a:lnTo>
                  <a:lnTo>
                    <a:pt x="11249139" y="2120"/>
                  </a:lnTo>
                  <a:lnTo>
                    <a:pt x="11249228" y="244373"/>
                  </a:lnTo>
                  <a:lnTo>
                    <a:pt x="11249597" y="245833"/>
                  </a:lnTo>
                  <a:lnTo>
                    <a:pt x="11250486" y="246951"/>
                  </a:lnTo>
                  <a:lnTo>
                    <a:pt x="11251603" y="248069"/>
                  </a:lnTo>
                  <a:lnTo>
                    <a:pt x="11253610" y="248615"/>
                  </a:lnTo>
                  <a:lnTo>
                    <a:pt x="11420246" y="248615"/>
                  </a:lnTo>
                  <a:lnTo>
                    <a:pt x="11421821" y="248069"/>
                  </a:lnTo>
                  <a:lnTo>
                    <a:pt x="11422710" y="246951"/>
                  </a:lnTo>
                  <a:lnTo>
                    <a:pt x="11423828" y="245833"/>
                  </a:lnTo>
                  <a:lnTo>
                    <a:pt x="11424387" y="244373"/>
                  </a:lnTo>
                  <a:lnTo>
                    <a:pt x="11424387" y="2074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4885" y="1167503"/>
              <a:ext cx="2293123" cy="229312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3472" y="1141326"/>
              <a:ext cx="2355949" cy="235594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1118" y="1141326"/>
              <a:ext cx="2460658" cy="246065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355827" y="1162268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10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49249" y="1403583"/>
              <a:ext cx="1855793" cy="124307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1624" y="3110844"/>
              <a:ext cx="388948" cy="8288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3792" y="6361062"/>
              <a:ext cx="2293123" cy="229312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379" y="6334885"/>
              <a:ext cx="2355949" cy="235594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0025" y="6334885"/>
              <a:ext cx="2460658" cy="246065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994734" y="6355827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09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6775" y="6595284"/>
              <a:ext cx="1849064" cy="77617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0531" y="8304404"/>
              <a:ext cx="388948" cy="8288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9543" y="6664718"/>
              <a:ext cx="2293123" cy="2293123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8131" y="6638541"/>
              <a:ext cx="2355949" cy="235594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5776" y="6638541"/>
              <a:ext cx="2460658" cy="2460658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4680485" y="6659483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09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1678" y="6900054"/>
              <a:ext cx="1859548" cy="55522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76282" y="8608059"/>
              <a:ext cx="388948" cy="82883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2653" y="7952637"/>
              <a:ext cx="2293123" cy="2293123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51240" y="7926460"/>
              <a:ext cx="2355949" cy="235594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8885" y="7926460"/>
              <a:ext cx="2460658" cy="2460658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2303594" y="7947401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09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1103" y="8187973"/>
              <a:ext cx="1676366" cy="36426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99391" y="9895978"/>
              <a:ext cx="388948" cy="82883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8465" y="4308769"/>
              <a:ext cx="2293123" cy="2293123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7053" y="4282592"/>
              <a:ext cx="2355949" cy="2355949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84698" y="4282592"/>
              <a:ext cx="2460658" cy="2460658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3989407" y="4303533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09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79644" y="4544848"/>
              <a:ext cx="1643826" cy="365220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4181542" y="6248845"/>
              <a:ext cx="337185" cy="107950"/>
            </a:xfrm>
            <a:custGeom>
              <a:avLst/>
              <a:gdLst/>
              <a:ahLst/>
              <a:cxnLst/>
              <a:rect l="l" t="t" r="r" b="b"/>
              <a:pathLst>
                <a:path w="337185" h="107950">
                  <a:moveTo>
                    <a:pt x="11505" y="67358"/>
                  </a:moveTo>
                  <a:lnTo>
                    <a:pt x="0" y="69109"/>
                  </a:lnTo>
                  <a:lnTo>
                    <a:pt x="895" y="74046"/>
                  </a:lnTo>
                  <a:lnTo>
                    <a:pt x="981" y="74523"/>
                  </a:lnTo>
                  <a:lnTo>
                    <a:pt x="3635" y="78703"/>
                  </a:lnTo>
                  <a:lnTo>
                    <a:pt x="12287" y="84569"/>
                  </a:lnTo>
                  <a:lnTo>
                    <a:pt x="17874" y="86028"/>
                  </a:lnTo>
                  <a:lnTo>
                    <a:pt x="29658" y="86028"/>
                  </a:lnTo>
                  <a:lnTo>
                    <a:pt x="33997" y="85219"/>
                  </a:lnTo>
                  <a:lnTo>
                    <a:pt x="41508" y="81981"/>
                  </a:lnTo>
                  <a:lnTo>
                    <a:pt x="44441" y="79752"/>
                  </a:lnTo>
                  <a:lnTo>
                    <a:pt x="46894" y="76434"/>
                  </a:lnTo>
                  <a:lnTo>
                    <a:pt x="21059" y="76434"/>
                  </a:lnTo>
                  <a:lnTo>
                    <a:pt x="18153" y="75678"/>
                  </a:lnTo>
                  <a:lnTo>
                    <a:pt x="13694" y="72626"/>
                  </a:lnTo>
                  <a:lnTo>
                    <a:pt x="12221" y="70357"/>
                  </a:lnTo>
                  <a:lnTo>
                    <a:pt x="11505" y="67358"/>
                  </a:lnTo>
                  <a:close/>
                </a:path>
                <a:path w="337185" h="107950">
                  <a:moveTo>
                    <a:pt x="32007" y="22850"/>
                  </a:moveTo>
                  <a:lnTo>
                    <a:pt x="20807" y="22850"/>
                  </a:lnTo>
                  <a:lnTo>
                    <a:pt x="16733" y="23620"/>
                  </a:lnTo>
                  <a:lnTo>
                    <a:pt x="1791" y="37354"/>
                  </a:lnTo>
                  <a:lnTo>
                    <a:pt x="1791" y="45316"/>
                  </a:lnTo>
                  <a:lnTo>
                    <a:pt x="3144" y="48912"/>
                  </a:lnTo>
                  <a:lnTo>
                    <a:pt x="8585" y="54592"/>
                  </a:lnTo>
                  <a:lnTo>
                    <a:pt x="12805" y="56662"/>
                  </a:lnTo>
                  <a:lnTo>
                    <a:pt x="31781" y="60895"/>
                  </a:lnTo>
                  <a:lnTo>
                    <a:pt x="33944" y="61877"/>
                  </a:lnTo>
                  <a:lnTo>
                    <a:pt x="36784" y="64478"/>
                  </a:lnTo>
                  <a:lnTo>
                    <a:pt x="37500" y="66084"/>
                  </a:lnTo>
                  <a:lnTo>
                    <a:pt x="37500" y="70357"/>
                  </a:lnTo>
                  <a:lnTo>
                    <a:pt x="36333" y="72360"/>
                  </a:lnTo>
                  <a:lnTo>
                    <a:pt x="31586" y="75678"/>
                  </a:lnTo>
                  <a:lnTo>
                    <a:pt x="31457" y="75678"/>
                  </a:lnTo>
                  <a:lnTo>
                    <a:pt x="28543" y="76434"/>
                  </a:lnTo>
                  <a:lnTo>
                    <a:pt x="46894" y="76434"/>
                  </a:lnTo>
                  <a:lnTo>
                    <a:pt x="48660" y="74046"/>
                  </a:lnTo>
                  <a:lnTo>
                    <a:pt x="49722" y="70781"/>
                  </a:lnTo>
                  <a:lnTo>
                    <a:pt x="49722" y="62793"/>
                  </a:lnTo>
                  <a:lnTo>
                    <a:pt x="48342" y="59276"/>
                  </a:lnTo>
                  <a:lnTo>
                    <a:pt x="42822" y="53862"/>
                  </a:lnTo>
                  <a:lnTo>
                    <a:pt x="38628" y="51858"/>
                  </a:lnTo>
                  <a:lnTo>
                    <a:pt x="19918" y="47532"/>
                  </a:lnTo>
                  <a:lnTo>
                    <a:pt x="17476" y="46511"/>
                  </a:lnTo>
                  <a:lnTo>
                    <a:pt x="14450" y="44016"/>
                  </a:lnTo>
                  <a:lnTo>
                    <a:pt x="13694" y="42370"/>
                  </a:lnTo>
                  <a:lnTo>
                    <a:pt x="13795" y="37792"/>
                  </a:lnTo>
                  <a:lnTo>
                    <a:pt x="14822" y="36041"/>
                  </a:lnTo>
                  <a:lnTo>
                    <a:pt x="19334" y="33042"/>
                  </a:lnTo>
                  <a:lnTo>
                    <a:pt x="22147" y="32285"/>
                  </a:lnTo>
                  <a:lnTo>
                    <a:pt x="46311" y="32285"/>
                  </a:lnTo>
                  <a:lnTo>
                    <a:pt x="44799" y="29990"/>
                  </a:lnTo>
                  <a:lnTo>
                    <a:pt x="37208" y="24283"/>
                  </a:lnTo>
                  <a:lnTo>
                    <a:pt x="32007" y="22850"/>
                  </a:lnTo>
                  <a:close/>
                </a:path>
                <a:path w="337185" h="107950">
                  <a:moveTo>
                    <a:pt x="46311" y="32285"/>
                  </a:moveTo>
                  <a:lnTo>
                    <a:pt x="27986" y="32285"/>
                  </a:lnTo>
                  <a:lnTo>
                    <a:pt x="30043" y="32683"/>
                  </a:lnTo>
                  <a:lnTo>
                    <a:pt x="33334" y="34276"/>
                  </a:lnTo>
                  <a:lnTo>
                    <a:pt x="34634" y="35298"/>
                  </a:lnTo>
                  <a:lnTo>
                    <a:pt x="36571" y="37792"/>
                  </a:lnTo>
                  <a:lnTo>
                    <a:pt x="37288" y="39106"/>
                  </a:lnTo>
                  <a:lnTo>
                    <a:pt x="37739" y="40486"/>
                  </a:lnTo>
                  <a:lnTo>
                    <a:pt x="48528" y="38575"/>
                  </a:lnTo>
                  <a:lnTo>
                    <a:pt x="47429" y="34276"/>
                  </a:lnTo>
                  <a:lnTo>
                    <a:pt x="47307" y="33798"/>
                  </a:lnTo>
                  <a:lnTo>
                    <a:pt x="46311" y="32285"/>
                  </a:lnTo>
                  <a:close/>
                </a:path>
                <a:path w="337185" h="107950">
                  <a:moveTo>
                    <a:pt x="93066" y="22850"/>
                  </a:moveTo>
                  <a:lnTo>
                    <a:pt x="81601" y="22850"/>
                  </a:lnTo>
                  <a:lnTo>
                    <a:pt x="76598" y="24164"/>
                  </a:lnTo>
                  <a:lnTo>
                    <a:pt x="68052" y="29419"/>
                  </a:lnTo>
                  <a:lnTo>
                    <a:pt x="64735" y="33108"/>
                  </a:lnTo>
                  <a:lnTo>
                    <a:pt x="60010" y="42609"/>
                  </a:lnTo>
                  <a:lnTo>
                    <a:pt x="58829" y="48156"/>
                  </a:lnTo>
                  <a:lnTo>
                    <a:pt x="58829" y="60816"/>
                  </a:lnTo>
                  <a:lnTo>
                    <a:pt x="81601" y="86028"/>
                  </a:lnTo>
                  <a:lnTo>
                    <a:pt x="93066" y="86028"/>
                  </a:lnTo>
                  <a:lnTo>
                    <a:pt x="98069" y="84715"/>
                  </a:lnTo>
                  <a:lnTo>
                    <a:pt x="106614" y="79460"/>
                  </a:lnTo>
                  <a:lnTo>
                    <a:pt x="109704" y="76036"/>
                  </a:lnTo>
                  <a:lnTo>
                    <a:pt x="83631" y="76036"/>
                  </a:lnTo>
                  <a:lnTo>
                    <a:pt x="80526" y="75054"/>
                  </a:lnTo>
                  <a:lnTo>
                    <a:pt x="75616" y="71126"/>
                  </a:lnTo>
                  <a:lnTo>
                    <a:pt x="73798" y="68512"/>
                  </a:lnTo>
                  <a:lnTo>
                    <a:pt x="71436" y="61983"/>
                  </a:lnTo>
                  <a:lnTo>
                    <a:pt x="70852" y="58387"/>
                  </a:lnTo>
                  <a:lnTo>
                    <a:pt x="70852" y="50558"/>
                  </a:lnTo>
                  <a:lnTo>
                    <a:pt x="83631" y="32803"/>
                  </a:lnTo>
                  <a:lnTo>
                    <a:pt x="109657" y="32803"/>
                  </a:lnTo>
                  <a:lnTo>
                    <a:pt x="106614" y="29419"/>
                  </a:lnTo>
                  <a:lnTo>
                    <a:pt x="98069" y="24164"/>
                  </a:lnTo>
                  <a:lnTo>
                    <a:pt x="93066" y="22850"/>
                  </a:lnTo>
                  <a:close/>
                </a:path>
                <a:path w="337185" h="107950">
                  <a:moveTo>
                    <a:pt x="109657" y="32803"/>
                  </a:moveTo>
                  <a:lnTo>
                    <a:pt x="91089" y="32803"/>
                  </a:lnTo>
                  <a:lnTo>
                    <a:pt x="94167" y="33798"/>
                  </a:lnTo>
                  <a:lnTo>
                    <a:pt x="99051" y="37779"/>
                  </a:lnTo>
                  <a:lnTo>
                    <a:pt x="100855" y="40420"/>
                  </a:lnTo>
                  <a:lnTo>
                    <a:pt x="102023" y="43711"/>
                  </a:lnTo>
                  <a:lnTo>
                    <a:pt x="103217" y="46975"/>
                  </a:lnTo>
                  <a:lnTo>
                    <a:pt x="103814" y="50558"/>
                  </a:lnTo>
                  <a:lnTo>
                    <a:pt x="103814" y="58387"/>
                  </a:lnTo>
                  <a:lnTo>
                    <a:pt x="91089" y="76036"/>
                  </a:lnTo>
                  <a:lnTo>
                    <a:pt x="109704" y="76036"/>
                  </a:lnTo>
                  <a:lnTo>
                    <a:pt x="109932" y="75784"/>
                  </a:lnTo>
                  <a:lnTo>
                    <a:pt x="114656" y="66336"/>
                  </a:lnTo>
                  <a:lnTo>
                    <a:pt x="115837" y="60816"/>
                  </a:lnTo>
                  <a:lnTo>
                    <a:pt x="115837" y="48156"/>
                  </a:lnTo>
                  <a:lnTo>
                    <a:pt x="114656" y="42609"/>
                  </a:lnTo>
                  <a:lnTo>
                    <a:pt x="109932" y="33108"/>
                  </a:lnTo>
                  <a:lnTo>
                    <a:pt x="109657" y="32803"/>
                  </a:lnTo>
                  <a:close/>
                </a:path>
                <a:path w="337185" h="107950">
                  <a:moveTo>
                    <a:pt x="139515" y="23647"/>
                  </a:moveTo>
                  <a:lnTo>
                    <a:pt x="127890" y="23647"/>
                  </a:lnTo>
                  <a:lnTo>
                    <a:pt x="127890" y="107725"/>
                  </a:lnTo>
                  <a:lnTo>
                    <a:pt x="139794" y="107725"/>
                  </a:lnTo>
                  <a:lnTo>
                    <a:pt x="139794" y="75280"/>
                  </a:lnTo>
                  <a:lnTo>
                    <a:pt x="150308" y="75280"/>
                  </a:lnTo>
                  <a:lnTo>
                    <a:pt x="139555" y="58520"/>
                  </a:lnTo>
                  <a:lnTo>
                    <a:pt x="139555" y="49974"/>
                  </a:lnTo>
                  <a:lnTo>
                    <a:pt x="140115" y="46564"/>
                  </a:lnTo>
                  <a:lnTo>
                    <a:pt x="140165" y="46258"/>
                  </a:lnTo>
                  <a:lnTo>
                    <a:pt x="150107" y="33559"/>
                  </a:lnTo>
                  <a:lnTo>
                    <a:pt x="139515" y="33559"/>
                  </a:lnTo>
                  <a:lnTo>
                    <a:pt x="139515" y="23647"/>
                  </a:lnTo>
                  <a:close/>
                </a:path>
                <a:path w="337185" h="107950">
                  <a:moveTo>
                    <a:pt x="150308" y="75280"/>
                  </a:moveTo>
                  <a:lnTo>
                    <a:pt x="140510" y="75280"/>
                  </a:lnTo>
                  <a:lnTo>
                    <a:pt x="141227" y="76580"/>
                  </a:lnTo>
                  <a:lnTo>
                    <a:pt x="154470" y="85989"/>
                  </a:lnTo>
                  <a:lnTo>
                    <a:pt x="163122" y="85989"/>
                  </a:lnTo>
                  <a:lnTo>
                    <a:pt x="167514" y="84728"/>
                  </a:lnTo>
                  <a:lnTo>
                    <a:pt x="175211" y="79659"/>
                  </a:lnTo>
                  <a:lnTo>
                    <a:pt x="178237" y="76036"/>
                  </a:lnTo>
                  <a:lnTo>
                    <a:pt x="178330" y="75837"/>
                  </a:lnTo>
                  <a:lnTo>
                    <a:pt x="152095" y="75837"/>
                  </a:lnTo>
                  <a:lnTo>
                    <a:pt x="150308" y="75280"/>
                  </a:lnTo>
                  <a:close/>
                </a:path>
                <a:path w="337185" h="107950">
                  <a:moveTo>
                    <a:pt x="178328" y="32962"/>
                  </a:moveTo>
                  <a:lnTo>
                    <a:pt x="159101" y="32962"/>
                  </a:lnTo>
                  <a:lnTo>
                    <a:pt x="162087" y="33891"/>
                  </a:lnTo>
                  <a:lnTo>
                    <a:pt x="166891" y="37606"/>
                  </a:lnTo>
                  <a:lnTo>
                    <a:pt x="168695" y="40141"/>
                  </a:lnTo>
                  <a:lnTo>
                    <a:pt x="170996" y="46258"/>
                  </a:lnTo>
                  <a:lnTo>
                    <a:pt x="171111" y="46564"/>
                  </a:lnTo>
                  <a:lnTo>
                    <a:pt x="171685" y="49974"/>
                  </a:lnTo>
                  <a:lnTo>
                    <a:pt x="171685" y="58520"/>
                  </a:lnTo>
                  <a:lnTo>
                    <a:pt x="159075" y="75837"/>
                  </a:lnTo>
                  <a:lnTo>
                    <a:pt x="178330" y="75837"/>
                  </a:lnTo>
                  <a:lnTo>
                    <a:pt x="182642" y="66615"/>
                  </a:lnTo>
                  <a:lnTo>
                    <a:pt x="183744" y="60948"/>
                  </a:lnTo>
                  <a:lnTo>
                    <a:pt x="183744" y="47731"/>
                  </a:lnTo>
                  <a:lnTo>
                    <a:pt x="182629" y="42078"/>
                  </a:lnTo>
                  <a:lnTo>
                    <a:pt x="178328" y="32962"/>
                  </a:lnTo>
                  <a:close/>
                </a:path>
                <a:path w="337185" h="107950">
                  <a:moveTo>
                    <a:pt x="163003" y="22850"/>
                  </a:moveTo>
                  <a:lnTo>
                    <a:pt x="154271" y="22850"/>
                  </a:lnTo>
                  <a:lnTo>
                    <a:pt x="151219" y="23487"/>
                  </a:lnTo>
                  <a:lnTo>
                    <a:pt x="140510" y="33559"/>
                  </a:lnTo>
                  <a:lnTo>
                    <a:pt x="150107" y="33559"/>
                  </a:lnTo>
                  <a:lnTo>
                    <a:pt x="152068" y="32962"/>
                  </a:lnTo>
                  <a:lnTo>
                    <a:pt x="178328" y="32962"/>
                  </a:lnTo>
                  <a:lnTo>
                    <a:pt x="178197" y="32683"/>
                  </a:lnTo>
                  <a:lnTo>
                    <a:pt x="175158" y="29087"/>
                  </a:lnTo>
                  <a:lnTo>
                    <a:pt x="167408" y="24098"/>
                  </a:lnTo>
                  <a:lnTo>
                    <a:pt x="163003" y="22850"/>
                  </a:lnTo>
                  <a:close/>
                </a:path>
                <a:path w="337185" h="107950">
                  <a:moveTo>
                    <a:pt x="207591" y="3264"/>
                  </a:moveTo>
                  <a:lnTo>
                    <a:pt x="195847" y="3264"/>
                  </a:lnTo>
                  <a:lnTo>
                    <a:pt x="195847" y="84794"/>
                  </a:lnTo>
                  <a:lnTo>
                    <a:pt x="207750" y="84794"/>
                  </a:lnTo>
                  <a:lnTo>
                    <a:pt x="207750" y="45250"/>
                  </a:lnTo>
                  <a:lnTo>
                    <a:pt x="208293" y="42848"/>
                  </a:lnTo>
                  <a:lnTo>
                    <a:pt x="217738" y="33599"/>
                  </a:lnTo>
                  <a:lnTo>
                    <a:pt x="207591" y="33599"/>
                  </a:lnTo>
                  <a:lnTo>
                    <a:pt x="207591" y="3264"/>
                  </a:lnTo>
                  <a:close/>
                </a:path>
                <a:path w="337185" h="107950">
                  <a:moveTo>
                    <a:pt x="244773" y="33161"/>
                  </a:moveTo>
                  <a:lnTo>
                    <a:pt x="226513" y="33161"/>
                  </a:lnTo>
                  <a:lnTo>
                    <a:pt x="229725" y="34408"/>
                  </a:lnTo>
                  <a:lnTo>
                    <a:pt x="234343" y="39371"/>
                  </a:lnTo>
                  <a:lnTo>
                    <a:pt x="235378" y="42490"/>
                  </a:lnTo>
                  <a:lnTo>
                    <a:pt x="235497" y="84794"/>
                  </a:lnTo>
                  <a:lnTo>
                    <a:pt x="247400" y="84794"/>
                  </a:lnTo>
                  <a:lnTo>
                    <a:pt x="247400" y="40805"/>
                  </a:lnTo>
                  <a:lnTo>
                    <a:pt x="246525" y="36558"/>
                  </a:lnTo>
                  <a:lnTo>
                    <a:pt x="244773" y="33161"/>
                  </a:lnTo>
                  <a:close/>
                </a:path>
                <a:path w="337185" h="107950">
                  <a:moveTo>
                    <a:pt x="230654" y="22850"/>
                  </a:moveTo>
                  <a:lnTo>
                    <a:pt x="221710" y="22850"/>
                  </a:lnTo>
                  <a:lnTo>
                    <a:pt x="217861" y="23819"/>
                  </a:lnTo>
                  <a:lnTo>
                    <a:pt x="211970" y="27694"/>
                  </a:lnTo>
                  <a:lnTo>
                    <a:pt x="209780" y="30308"/>
                  </a:lnTo>
                  <a:lnTo>
                    <a:pt x="208347" y="33599"/>
                  </a:lnTo>
                  <a:lnTo>
                    <a:pt x="217738" y="33599"/>
                  </a:lnTo>
                  <a:lnTo>
                    <a:pt x="219587" y="33161"/>
                  </a:lnTo>
                  <a:lnTo>
                    <a:pt x="244773" y="33161"/>
                  </a:lnTo>
                  <a:lnTo>
                    <a:pt x="243048" y="29737"/>
                  </a:lnTo>
                  <a:lnTo>
                    <a:pt x="240606" y="27163"/>
                  </a:lnTo>
                  <a:lnTo>
                    <a:pt x="234510" y="23819"/>
                  </a:lnTo>
                  <a:lnTo>
                    <a:pt x="234767" y="23819"/>
                  </a:lnTo>
                  <a:lnTo>
                    <a:pt x="230654" y="22850"/>
                  </a:lnTo>
                  <a:close/>
                </a:path>
                <a:path w="337185" h="107950">
                  <a:moveTo>
                    <a:pt x="273954" y="23647"/>
                  </a:moveTo>
                  <a:lnTo>
                    <a:pt x="262051" y="23647"/>
                  </a:lnTo>
                  <a:lnTo>
                    <a:pt x="262051" y="84794"/>
                  </a:lnTo>
                  <a:lnTo>
                    <a:pt x="273954" y="84794"/>
                  </a:lnTo>
                  <a:lnTo>
                    <a:pt x="273954" y="23647"/>
                  </a:lnTo>
                  <a:close/>
                </a:path>
                <a:path w="337185" h="107950">
                  <a:moveTo>
                    <a:pt x="270133" y="0"/>
                  </a:moveTo>
                  <a:lnTo>
                    <a:pt x="265992" y="0"/>
                  </a:lnTo>
                  <a:lnTo>
                    <a:pt x="264214" y="703"/>
                  </a:lnTo>
                  <a:lnTo>
                    <a:pt x="261268" y="3489"/>
                  </a:lnTo>
                  <a:lnTo>
                    <a:pt x="260539" y="5162"/>
                  </a:lnTo>
                  <a:lnTo>
                    <a:pt x="260539" y="9063"/>
                  </a:lnTo>
                  <a:lnTo>
                    <a:pt x="261268" y="10735"/>
                  </a:lnTo>
                  <a:lnTo>
                    <a:pt x="262728" y="12141"/>
                  </a:lnTo>
                  <a:lnTo>
                    <a:pt x="264214" y="13522"/>
                  </a:lnTo>
                  <a:lnTo>
                    <a:pt x="265992" y="14212"/>
                  </a:lnTo>
                  <a:lnTo>
                    <a:pt x="270133" y="14212"/>
                  </a:lnTo>
                  <a:lnTo>
                    <a:pt x="271898" y="13522"/>
                  </a:lnTo>
                  <a:lnTo>
                    <a:pt x="274844" y="10735"/>
                  </a:lnTo>
                  <a:lnTo>
                    <a:pt x="275587" y="9063"/>
                  </a:lnTo>
                  <a:lnTo>
                    <a:pt x="275587" y="5162"/>
                  </a:lnTo>
                  <a:lnTo>
                    <a:pt x="274844" y="3489"/>
                  </a:lnTo>
                  <a:lnTo>
                    <a:pt x="273357" y="2109"/>
                  </a:lnTo>
                  <a:lnTo>
                    <a:pt x="271898" y="703"/>
                  </a:lnTo>
                  <a:lnTo>
                    <a:pt x="270133" y="0"/>
                  </a:lnTo>
                  <a:close/>
                </a:path>
                <a:path w="337185" h="107950">
                  <a:moveTo>
                    <a:pt x="333944" y="32484"/>
                  </a:moveTo>
                  <a:lnTo>
                    <a:pt x="316986" y="32484"/>
                  </a:lnTo>
                  <a:lnTo>
                    <a:pt x="319879" y="33440"/>
                  </a:lnTo>
                  <a:lnTo>
                    <a:pt x="323781" y="37261"/>
                  </a:lnTo>
                  <a:lnTo>
                    <a:pt x="324680" y="39730"/>
                  </a:lnTo>
                  <a:lnTo>
                    <a:pt x="324763" y="45144"/>
                  </a:lnTo>
                  <a:lnTo>
                    <a:pt x="324245" y="46179"/>
                  </a:lnTo>
                  <a:lnTo>
                    <a:pt x="322175" y="47453"/>
                  </a:lnTo>
                  <a:lnTo>
                    <a:pt x="320516" y="47917"/>
                  </a:lnTo>
                  <a:lnTo>
                    <a:pt x="318234" y="48209"/>
                  </a:lnTo>
                  <a:lnTo>
                    <a:pt x="306424" y="49589"/>
                  </a:lnTo>
                  <a:lnTo>
                    <a:pt x="303584" y="50093"/>
                  </a:lnTo>
                  <a:lnTo>
                    <a:pt x="285900" y="71644"/>
                  </a:lnTo>
                  <a:lnTo>
                    <a:pt x="286771" y="74908"/>
                  </a:lnTo>
                  <a:lnTo>
                    <a:pt x="290407" y="80429"/>
                  </a:lnTo>
                  <a:lnTo>
                    <a:pt x="292888" y="82538"/>
                  </a:lnTo>
                  <a:lnTo>
                    <a:pt x="299152" y="85431"/>
                  </a:lnTo>
                  <a:lnTo>
                    <a:pt x="302655" y="86148"/>
                  </a:lnTo>
                  <a:lnTo>
                    <a:pt x="309900" y="86148"/>
                  </a:lnTo>
                  <a:lnTo>
                    <a:pt x="324524" y="76594"/>
                  </a:lnTo>
                  <a:lnTo>
                    <a:pt x="305747" y="76594"/>
                  </a:lnTo>
                  <a:lnTo>
                    <a:pt x="303320" y="75943"/>
                  </a:lnTo>
                  <a:lnTo>
                    <a:pt x="303108" y="75943"/>
                  </a:lnTo>
                  <a:lnTo>
                    <a:pt x="298621" y="72851"/>
                  </a:lnTo>
                  <a:lnTo>
                    <a:pt x="297533" y="70622"/>
                  </a:lnTo>
                  <a:lnTo>
                    <a:pt x="297533" y="65553"/>
                  </a:lnTo>
                  <a:lnTo>
                    <a:pt x="313735" y="57644"/>
                  </a:lnTo>
                  <a:lnTo>
                    <a:pt x="318234" y="56967"/>
                  </a:lnTo>
                  <a:lnTo>
                    <a:pt x="324802" y="54857"/>
                  </a:lnTo>
                  <a:lnTo>
                    <a:pt x="336706" y="54857"/>
                  </a:lnTo>
                  <a:lnTo>
                    <a:pt x="336706" y="39730"/>
                  </a:lnTo>
                  <a:lnTo>
                    <a:pt x="335936" y="36107"/>
                  </a:lnTo>
                  <a:lnTo>
                    <a:pt x="333944" y="32484"/>
                  </a:lnTo>
                  <a:close/>
                </a:path>
                <a:path w="337185" h="107950">
                  <a:moveTo>
                    <a:pt x="336706" y="76434"/>
                  </a:moveTo>
                  <a:lnTo>
                    <a:pt x="325081" y="76434"/>
                  </a:lnTo>
                  <a:lnTo>
                    <a:pt x="325081" y="84794"/>
                  </a:lnTo>
                  <a:lnTo>
                    <a:pt x="336706" y="84794"/>
                  </a:lnTo>
                  <a:lnTo>
                    <a:pt x="336706" y="76434"/>
                  </a:lnTo>
                  <a:close/>
                </a:path>
                <a:path w="337185" h="107950">
                  <a:moveTo>
                    <a:pt x="336706" y="54857"/>
                  </a:moveTo>
                  <a:lnTo>
                    <a:pt x="324802" y="54857"/>
                  </a:lnTo>
                  <a:lnTo>
                    <a:pt x="324693" y="65553"/>
                  </a:lnTo>
                  <a:lnTo>
                    <a:pt x="324179" y="67424"/>
                  </a:lnTo>
                  <a:lnTo>
                    <a:pt x="321711" y="71644"/>
                  </a:lnTo>
                  <a:lnTo>
                    <a:pt x="319919" y="73342"/>
                  </a:lnTo>
                  <a:lnTo>
                    <a:pt x="315222" y="75943"/>
                  </a:lnTo>
                  <a:lnTo>
                    <a:pt x="312408" y="76594"/>
                  </a:lnTo>
                  <a:lnTo>
                    <a:pt x="324524" y="76594"/>
                  </a:lnTo>
                  <a:lnTo>
                    <a:pt x="324603" y="76434"/>
                  </a:lnTo>
                  <a:lnTo>
                    <a:pt x="336706" y="76434"/>
                  </a:lnTo>
                  <a:lnTo>
                    <a:pt x="336706" y="54857"/>
                  </a:lnTo>
                  <a:close/>
                </a:path>
                <a:path w="337185" h="107950">
                  <a:moveTo>
                    <a:pt x="315421" y="22850"/>
                  </a:moveTo>
                  <a:lnTo>
                    <a:pt x="309290" y="22850"/>
                  </a:lnTo>
                  <a:lnTo>
                    <a:pt x="305773" y="23381"/>
                  </a:lnTo>
                  <a:lnTo>
                    <a:pt x="287740" y="38456"/>
                  </a:lnTo>
                  <a:lnTo>
                    <a:pt x="298926" y="41004"/>
                  </a:lnTo>
                  <a:lnTo>
                    <a:pt x="299802" y="38854"/>
                  </a:lnTo>
                  <a:lnTo>
                    <a:pt x="301381" y="36903"/>
                  </a:lnTo>
                  <a:lnTo>
                    <a:pt x="305886" y="33440"/>
                  </a:lnTo>
                  <a:lnTo>
                    <a:pt x="305737" y="33440"/>
                  </a:lnTo>
                  <a:lnTo>
                    <a:pt x="309131" y="32484"/>
                  </a:lnTo>
                  <a:lnTo>
                    <a:pt x="333944" y="32484"/>
                  </a:lnTo>
                  <a:lnTo>
                    <a:pt x="332857" y="30507"/>
                  </a:lnTo>
                  <a:lnTo>
                    <a:pt x="330880" y="28344"/>
                  </a:lnTo>
                  <a:lnTo>
                    <a:pt x="326076" y="25319"/>
                  </a:lnTo>
                  <a:lnTo>
                    <a:pt x="323502" y="24283"/>
                  </a:lnTo>
                  <a:lnTo>
                    <a:pt x="320742" y="23726"/>
                  </a:lnTo>
                  <a:lnTo>
                    <a:pt x="318008" y="23142"/>
                  </a:lnTo>
                  <a:lnTo>
                    <a:pt x="315421" y="2285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5795" y="1806227"/>
              <a:ext cx="2293123" cy="2293123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4382" y="1780050"/>
              <a:ext cx="2355949" cy="2355949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62028" y="1780050"/>
              <a:ext cx="2460658" cy="2460658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3766737" y="1800992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10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60467" y="2041564"/>
              <a:ext cx="1778928" cy="804042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62534" y="3749568"/>
              <a:ext cx="388948" cy="82883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1797" y="1575868"/>
              <a:ext cx="2293123" cy="2293123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0384" y="1549691"/>
              <a:ext cx="2355949" cy="2355949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8030" y="1549691"/>
              <a:ext cx="2460658" cy="2460658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1172739" y="1570632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10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70248" y="1811204"/>
              <a:ext cx="1642021" cy="555384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68536" y="3519209"/>
              <a:ext cx="388948" cy="82883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7336" y="4130764"/>
              <a:ext cx="2293123" cy="229312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5923" y="4104587"/>
              <a:ext cx="2355949" cy="2355949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3569" y="4104587"/>
              <a:ext cx="2460658" cy="2460658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1518278" y="4125528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10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10850" y="4371196"/>
              <a:ext cx="1736517" cy="330188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1710413" y="6070840"/>
              <a:ext cx="337185" cy="107950"/>
            </a:xfrm>
            <a:custGeom>
              <a:avLst/>
              <a:gdLst/>
              <a:ahLst/>
              <a:cxnLst/>
              <a:rect l="l" t="t" r="r" b="b"/>
              <a:pathLst>
                <a:path w="337185" h="107950">
                  <a:moveTo>
                    <a:pt x="11505" y="67358"/>
                  </a:moveTo>
                  <a:lnTo>
                    <a:pt x="0" y="69109"/>
                  </a:lnTo>
                  <a:lnTo>
                    <a:pt x="895" y="74046"/>
                  </a:lnTo>
                  <a:lnTo>
                    <a:pt x="981" y="74523"/>
                  </a:lnTo>
                  <a:lnTo>
                    <a:pt x="3635" y="78703"/>
                  </a:lnTo>
                  <a:lnTo>
                    <a:pt x="12287" y="84569"/>
                  </a:lnTo>
                  <a:lnTo>
                    <a:pt x="17874" y="86028"/>
                  </a:lnTo>
                  <a:lnTo>
                    <a:pt x="29658" y="86028"/>
                  </a:lnTo>
                  <a:lnTo>
                    <a:pt x="33997" y="85219"/>
                  </a:lnTo>
                  <a:lnTo>
                    <a:pt x="41508" y="81981"/>
                  </a:lnTo>
                  <a:lnTo>
                    <a:pt x="44441" y="79752"/>
                  </a:lnTo>
                  <a:lnTo>
                    <a:pt x="46894" y="76434"/>
                  </a:lnTo>
                  <a:lnTo>
                    <a:pt x="21059" y="76434"/>
                  </a:lnTo>
                  <a:lnTo>
                    <a:pt x="18153" y="75678"/>
                  </a:lnTo>
                  <a:lnTo>
                    <a:pt x="13694" y="72626"/>
                  </a:lnTo>
                  <a:lnTo>
                    <a:pt x="12221" y="70357"/>
                  </a:lnTo>
                  <a:lnTo>
                    <a:pt x="11505" y="67358"/>
                  </a:lnTo>
                  <a:close/>
                </a:path>
                <a:path w="337185" h="107950">
                  <a:moveTo>
                    <a:pt x="32007" y="22850"/>
                  </a:moveTo>
                  <a:lnTo>
                    <a:pt x="20807" y="22850"/>
                  </a:lnTo>
                  <a:lnTo>
                    <a:pt x="16733" y="23620"/>
                  </a:lnTo>
                  <a:lnTo>
                    <a:pt x="1791" y="37354"/>
                  </a:lnTo>
                  <a:lnTo>
                    <a:pt x="1791" y="45316"/>
                  </a:lnTo>
                  <a:lnTo>
                    <a:pt x="3144" y="48912"/>
                  </a:lnTo>
                  <a:lnTo>
                    <a:pt x="8585" y="54592"/>
                  </a:lnTo>
                  <a:lnTo>
                    <a:pt x="12805" y="56662"/>
                  </a:lnTo>
                  <a:lnTo>
                    <a:pt x="31781" y="60895"/>
                  </a:lnTo>
                  <a:lnTo>
                    <a:pt x="33944" y="61877"/>
                  </a:lnTo>
                  <a:lnTo>
                    <a:pt x="36784" y="64478"/>
                  </a:lnTo>
                  <a:lnTo>
                    <a:pt x="37500" y="66084"/>
                  </a:lnTo>
                  <a:lnTo>
                    <a:pt x="37500" y="70357"/>
                  </a:lnTo>
                  <a:lnTo>
                    <a:pt x="36333" y="72360"/>
                  </a:lnTo>
                  <a:lnTo>
                    <a:pt x="31586" y="75678"/>
                  </a:lnTo>
                  <a:lnTo>
                    <a:pt x="31457" y="75678"/>
                  </a:lnTo>
                  <a:lnTo>
                    <a:pt x="28543" y="76434"/>
                  </a:lnTo>
                  <a:lnTo>
                    <a:pt x="46894" y="76434"/>
                  </a:lnTo>
                  <a:lnTo>
                    <a:pt x="48660" y="74046"/>
                  </a:lnTo>
                  <a:lnTo>
                    <a:pt x="49722" y="70781"/>
                  </a:lnTo>
                  <a:lnTo>
                    <a:pt x="49722" y="62793"/>
                  </a:lnTo>
                  <a:lnTo>
                    <a:pt x="48342" y="59276"/>
                  </a:lnTo>
                  <a:lnTo>
                    <a:pt x="42822" y="53862"/>
                  </a:lnTo>
                  <a:lnTo>
                    <a:pt x="38628" y="51858"/>
                  </a:lnTo>
                  <a:lnTo>
                    <a:pt x="19918" y="47532"/>
                  </a:lnTo>
                  <a:lnTo>
                    <a:pt x="17476" y="46511"/>
                  </a:lnTo>
                  <a:lnTo>
                    <a:pt x="14450" y="44016"/>
                  </a:lnTo>
                  <a:lnTo>
                    <a:pt x="13694" y="42370"/>
                  </a:lnTo>
                  <a:lnTo>
                    <a:pt x="13795" y="37792"/>
                  </a:lnTo>
                  <a:lnTo>
                    <a:pt x="14822" y="36041"/>
                  </a:lnTo>
                  <a:lnTo>
                    <a:pt x="19334" y="33042"/>
                  </a:lnTo>
                  <a:lnTo>
                    <a:pt x="22147" y="32285"/>
                  </a:lnTo>
                  <a:lnTo>
                    <a:pt x="46311" y="32285"/>
                  </a:lnTo>
                  <a:lnTo>
                    <a:pt x="44799" y="29990"/>
                  </a:lnTo>
                  <a:lnTo>
                    <a:pt x="37208" y="24283"/>
                  </a:lnTo>
                  <a:lnTo>
                    <a:pt x="32007" y="22850"/>
                  </a:lnTo>
                  <a:close/>
                </a:path>
                <a:path w="337185" h="107950">
                  <a:moveTo>
                    <a:pt x="46311" y="32285"/>
                  </a:moveTo>
                  <a:lnTo>
                    <a:pt x="27986" y="32285"/>
                  </a:lnTo>
                  <a:lnTo>
                    <a:pt x="30043" y="32683"/>
                  </a:lnTo>
                  <a:lnTo>
                    <a:pt x="33334" y="34276"/>
                  </a:lnTo>
                  <a:lnTo>
                    <a:pt x="34634" y="35298"/>
                  </a:lnTo>
                  <a:lnTo>
                    <a:pt x="36571" y="37792"/>
                  </a:lnTo>
                  <a:lnTo>
                    <a:pt x="37288" y="39106"/>
                  </a:lnTo>
                  <a:lnTo>
                    <a:pt x="37739" y="40486"/>
                  </a:lnTo>
                  <a:lnTo>
                    <a:pt x="48528" y="38575"/>
                  </a:lnTo>
                  <a:lnTo>
                    <a:pt x="47429" y="34276"/>
                  </a:lnTo>
                  <a:lnTo>
                    <a:pt x="47307" y="33798"/>
                  </a:lnTo>
                  <a:lnTo>
                    <a:pt x="46311" y="32285"/>
                  </a:lnTo>
                  <a:close/>
                </a:path>
                <a:path w="337185" h="107950">
                  <a:moveTo>
                    <a:pt x="93066" y="22850"/>
                  </a:moveTo>
                  <a:lnTo>
                    <a:pt x="81601" y="22850"/>
                  </a:lnTo>
                  <a:lnTo>
                    <a:pt x="76598" y="24164"/>
                  </a:lnTo>
                  <a:lnTo>
                    <a:pt x="68052" y="29419"/>
                  </a:lnTo>
                  <a:lnTo>
                    <a:pt x="64735" y="33108"/>
                  </a:lnTo>
                  <a:lnTo>
                    <a:pt x="60010" y="42609"/>
                  </a:lnTo>
                  <a:lnTo>
                    <a:pt x="58829" y="48156"/>
                  </a:lnTo>
                  <a:lnTo>
                    <a:pt x="58829" y="60816"/>
                  </a:lnTo>
                  <a:lnTo>
                    <a:pt x="81601" y="86028"/>
                  </a:lnTo>
                  <a:lnTo>
                    <a:pt x="93066" y="86028"/>
                  </a:lnTo>
                  <a:lnTo>
                    <a:pt x="98069" y="84715"/>
                  </a:lnTo>
                  <a:lnTo>
                    <a:pt x="106614" y="79460"/>
                  </a:lnTo>
                  <a:lnTo>
                    <a:pt x="109704" y="76036"/>
                  </a:lnTo>
                  <a:lnTo>
                    <a:pt x="83631" y="76036"/>
                  </a:lnTo>
                  <a:lnTo>
                    <a:pt x="80526" y="75054"/>
                  </a:lnTo>
                  <a:lnTo>
                    <a:pt x="75616" y="71126"/>
                  </a:lnTo>
                  <a:lnTo>
                    <a:pt x="73798" y="68512"/>
                  </a:lnTo>
                  <a:lnTo>
                    <a:pt x="71436" y="61983"/>
                  </a:lnTo>
                  <a:lnTo>
                    <a:pt x="70852" y="58387"/>
                  </a:lnTo>
                  <a:lnTo>
                    <a:pt x="70852" y="50558"/>
                  </a:lnTo>
                  <a:lnTo>
                    <a:pt x="83631" y="32803"/>
                  </a:lnTo>
                  <a:lnTo>
                    <a:pt x="109657" y="32803"/>
                  </a:lnTo>
                  <a:lnTo>
                    <a:pt x="106614" y="29419"/>
                  </a:lnTo>
                  <a:lnTo>
                    <a:pt x="98069" y="24164"/>
                  </a:lnTo>
                  <a:lnTo>
                    <a:pt x="93066" y="22850"/>
                  </a:lnTo>
                  <a:close/>
                </a:path>
                <a:path w="337185" h="107950">
                  <a:moveTo>
                    <a:pt x="109657" y="32803"/>
                  </a:moveTo>
                  <a:lnTo>
                    <a:pt x="91089" y="32803"/>
                  </a:lnTo>
                  <a:lnTo>
                    <a:pt x="94167" y="33798"/>
                  </a:lnTo>
                  <a:lnTo>
                    <a:pt x="99051" y="37779"/>
                  </a:lnTo>
                  <a:lnTo>
                    <a:pt x="100855" y="40420"/>
                  </a:lnTo>
                  <a:lnTo>
                    <a:pt x="102023" y="43711"/>
                  </a:lnTo>
                  <a:lnTo>
                    <a:pt x="103217" y="46975"/>
                  </a:lnTo>
                  <a:lnTo>
                    <a:pt x="103814" y="50558"/>
                  </a:lnTo>
                  <a:lnTo>
                    <a:pt x="103814" y="58387"/>
                  </a:lnTo>
                  <a:lnTo>
                    <a:pt x="91089" y="76036"/>
                  </a:lnTo>
                  <a:lnTo>
                    <a:pt x="109704" y="76036"/>
                  </a:lnTo>
                  <a:lnTo>
                    <a:pt x="109932" y="75784"/>
                  </a:lnTo>
                  <a:lnTo>
                    <a:pt x="114656" y="66336"/>
                  </a:lnTo>
                  <a:lnTo>
                    <a:pt x="115837" y="60816"/>
                  </a:lnTo>
                  <a:lnTo>
                    <a:pt x="115837" y="48156"/>
                  </a:lnTo>
                  <a:lnTo>
                    <a:pt x="114656" y="42609"/>
                  </a:lnTo>
                  <a:lnTo>
                    <a:pt x="109932" y="33108"/>
                  </a:lnTo>
                  <a:lnTo>
                    <a:pt x="109657" y="32803"/>
                  </a:lnTo>
                  <a:close/>
                </a:path>
                <a:path w="337185" h="107950">
                  <a:moveTo>
                    <a:pt x="139515" y="23647"/>
                  </a:moveTo>
                  <a:lnTo>
                    <a:pt x="127890" y="23647"/>
                  </a:lnTo>
                  <a:lnTo>
                    <a:pt x="127890" y="107725"/>
                  </a:lnTo>
                  <a:lnTo>
                    <a:pt x="139794" y="107725"/>
                  </a:lnTo>
                  <a:lnTo>
                    <a:pt x="139794" y="75280"/>
                  </a:lnTo>
                  <a:lnTo>
                    <a:pt x="150308" y="75280"/>
                  </a:lnTo>
                  <a:lnTo>
                    <a:pt x="139555" y="58520"/>
                  </a:lnTo>
                  <a:lnTo>
                    <a:pt x="139555" y="49974"/>
                  </a:lnTo>
                  <a:lnTo>
                    <a:pt x="140115" y="46564"/>
                  </a:lnTo>
                  <a:lnTo>
                    <a:pt x="140165" y="46258"/>
                  </a:lnTo>
                  <a:lnTo>
                    <a:pt x="150107" y="33559"/>
                  </a:lnTo>
                  <a:lnTo>
                    <a:pt x="139515" y="33559"/>
                  </a:lnTo>
                  <a:lnTo>
                    <a:pt x="139515" y="23647"/>
                  </a:lnTo>
                  <a:close/>
                </a:path>
                <a:path w="337185" h="107950">
                  <a:moveTo>
                    <a:pt x="150308" y="75280"/>
                  </a:moveTo>
                  <a:lnTo>
                    <a:pt x="140510" y="75280"/>
                  </a:lnTo>
                  <a:lnTo>
                    <a:pt x="141227" y="76580"/>
                  </a:lnTo>
                  <a:lnTo>
                    <a:pt x="154470" y="85989"/>
                  </a:lnTo>
                  <a:lnTo>
                    <a:pt x="163122" y="85989"/>
                  </a:lnTo>
                  <a:lnTo>
                    <a:pt x="167514" y="84728"/>
                  </a:lnTo>
                  <a:lnTo>
                    <a:pt x="175211" y="79659"/>
                  </a:lnTo>
                  <a:lnTo>
                    <a:pt x="178237" y="76036"/>
                  </a:lnTo>
                  <a:lnTo>
                    <a:pt x="178330" y="75837"/>
                  </a:lnTo>
                  <a:lnTo>
                    <a:pt x="152095" y="75837"/>
                  </a:lnTo>
                  <a:lnTo>
                    <a:pt x="150308" y="75280"/>
                  </a:lnTo>
                  <a:close/>
                </a:path>
                <a:path w="337185" h="107950">
                  <a:moveTo>
                    <a:pt x="178328" y="32962"/>
                  </a:moveTo>
                  <a:lnTo>
                    <a:pt x="159101" y="32962"/>
                  </a:lnTo>
                  <a:lnTo>
                    <a:pt x="162087" y="33891"/>
                  </a:lnTo>
                  <a:lnTo>
                    <a:pt x="166891" y="37606"/>
                  </a:lnTo>
                  <a:lnTo>
                    <a:pt x="168695" y="40141"/>
                  </a:lnTo>
                  <a:lnTo>
                    <a:pt x="170996" y="46258"/>
                  </a:lnTo>
                  <a:lnTo>
                    <a:pt x="171111" y="46564"/>
                  </a:lnTo>
                  <a:lnTo>
                    <a:pt x="171685" y="49974"/>
                  </a:lnTo>
                  <a:lnTo>
                    <a:pt x="171685" y="58520"/>
                  </a:lnTo>
                  <a:lnTo>
                    <a:pt x="159075" y="75837"/>
                  </a:lnTo>
                  <a:lnTo>
                    <a:pt x="178330" y="75837"/>
                  </a:lnTo>
                  <a:lnTo>
                    <a:pt x="182642" y="66615"/>
                  </a:lnTo>
                  <a:lnTo>
                    <a:pt x="183744" y="60948"/>
                  </a:lnTo>
                  <a:lnTo>
                    <a:pt x="183744" y="47731"/>
                  </a:lnTo>
                  <a:lnTo>
                    <a:pt x="182629" y="42078"/>
                  </a:lnTo>
                  <a:lnTo>
                    <a:pt x="178328" y="32962"/>
                  </a:lnTo>
                  <a:close/>
                </a:path>
                <a:path w="337185" h="107950">
                  <a:moveTo>
                    <a:pt x="163003" y="22850"/>
                  </a:moveTo>
                  <a:lnTo>
                    <a:pt x="154271" y="22850"/>
                  </a:lnTo>
                  <a:lnTo>
                    <a:pt x="151219" y="23487"/>
                  </a:lnTo>
                  <a:lnTo>
                    <a:pt x="140510" y="33559"/>
                  </a:lnTo>
                  <a:lnTo>
                    <a:pt x="150107" y="33559"/>
                  </a:lnTo>
                  <a:lnTo>
                    <a:pt x="152068" y="32962"/>
                  </a:lnTo>
                  <a:lnTo>
                    <a:pt x="178328" y="32962"/>
                  </a:lnTo>
                  <a:lnTo>
                    <a:pt x="178197" y="32683"/>
                  </a:lnTo>
                  <a:lnTo>
                    <a:pt x="175158" y="29087"/>
                  </a:lnTo>
                  <a:lnTo>
                    <a:pt x="167408" y="24098"/>
                  </a:lnTo>
                  <a:lnTo>
                    <a:pt x="163003" y="22850"/>
                  </a:lnTo>
                  <a:close/>
                </a:path>
                <a:path w="337185" h="107950">
                  <a:moveTo>
                    <a:pt x="207591" y="3264"/>
                  </a:moveTo>
                  <a:lnTo>
                    <a:pt x="195847" y="3264"/>
                  </a:lnTo>
                  <a:lnTo>
                    <a:pt x="195847" y="84794"/>
                  </a:lnTo>
                  <a:lnTo>
                    <a:pt x="207750" y="84794"/>
                  </a:lnTo>
                  <a:lnTo>
                    <a:pt x="207750" y="45250"/>
                  </a:lnTo>
                  <a:lnTo>
                    <a:pt x="208293" y="42848"/>
                  </a:lnTo>
                  <a:lnTo>
                    <a:pt x="217738" y="33599"/>
                  </a:lnTo>
                  <a:lnTo>
                    <a:pt x="207591" y="33599"/>
                  </a:lnTo>
                  <a:lnTo>
                    <a:pt x="207591" y="3264"/>
                  </a:lnTo>
                  <a:close/>
                </a:path>
                <a:path w="337185" h="107950">
                  <a:moveTo>
                    <a:pt x="244773" y="33161"/>
                  </a:moveTo>
                  <a:lnTo>
                    <a:pt x="226513" y="33161"/>
                  </a:lnTo>
                  <a:lnTo>
                    <a:pt x="229725" y="34408"/>
                  </a:lnTo>
                  <a:lnTo>
                    <a:pt x="234343" y="39371"/>
                  </a:lnTo>
                  <a:lnTo>
                    <a:pt x="235378" y="42490"/>
                  </a:lnTo>
                  <a:lnTo>
                    <a:pt x="235497" y="84794"/>
                  </a:lnTo>
                  <a:lnTo>
                    <a:pt x="247400" y="84794"/>
                  </a:lnTo>
                  <a:lnTo>
                    <a:pt x="247400" y="40805"/>
                  </a:lnTo>
                  <a:lnTo>
                    <a:pt x="246525" y="36558"/>
                  </a:lnTo>
                  <a:lnTo>
                    <a:pt x="244773" y="33161"/>
                  </a:lnTo>
                  <a:close/>
                </a:path>
                <a:path w="337185" h="107950">
                  <a:moveTo>
                    <a:pt x="230654" y="22850"/>
                  </a:moveTo>
                  <a:lnTo>
                    <a:pt x="221710" y="22850"/>
                  </a:lnTo>
                  <a:lnTo>
                    <a:pt x="217861" y="23819"/>
                  </a:lnTo>
                  <a:lnTo>
                    <a:pt x="211970" y="27694"/>
                  </a:lnTo>
                  <a:lnTo>
                    <a:pt x="209780" y="30308"/>
                  </a:lnTo>
                  <a:lnTo>
                    <a:pt x="208347" y="33599"/>
                  </a:lnTo>
                  <a:lnTo>
                    <a:pt x="217738" y="33599"/>
                  </a:lnTo>
                  <a:lnTo>
                    <a:pt x="219587" y="33161"/>
                  </a:lnTo>
                  <a:lnTo>
                    <a:pt x="244773" y="33161"/>
                  </a:lnTo>
                  <a:lnTo>
                    <a:pt x="243048" y="29737"/>
                  </a:lnTo>
                  <a:lnTo>
                    <a:pt x="240606" y="27163"/>
                  </a:lnTo>
                  <a:lnTo>
                    <a:pt x="234510" y="23819"/>
                  </a:lnTo>
                  <a:lnTo>
                    <a:pt x="234767" y="23819"/>
                  </a:lnTo>
                  <a:lnTo>
                    <a:pt x="230654" y="22850"/>
                  </a:lnTo>
                  <a:close/>
                </a:path>
                <a:path w="337185" h="107950">
                  <a:moveTo>
                    <a:pt x="273954" y="23647"/>
                  </a:moveTo>
                  <a:lnTo>
                    <a:pt x="262051" y="23647"/>
                  </a:lnTo>
                  <a:lnTo>
                    <a:pt x="262051" y="84794"/>
                  </a:lnTo>
                  <a:lnTo>
                    <a:pt x="273954" y="84794"/>
                  </a:lnTo>
                  <a:lnTo>
                    <a:pt x="273954" y="23647"/>
                  </a:lnTo>
                  <a:close/>
                </a:path>
                <a:path w="337185" h="107950">
                  <a:moveTo>
                    <a:pt x="270133" y="0"/>
                  </a:moveTo>
                  <a:lnTo>
                    <a:pt x="265992" y="0"/>
                  </a:lnTo>
                  <a:lnTo>
                    <a:pt x="264214" y="703"/>
                  </a:lnTo>
                  <a:lnTo>
                    <a:pt x="261268" y="3489"/>
                  </a:lnTo>
                  <a:lnTo>
                    <a:pt x="260539" y="5162"/>
                  </a:lnTo>
                  <a:lnTo>
                    <a:pt x="260539" y="9063"/>
                  </a:lnTo>
                  <a:lnTo>
                    <a:pt x="261268" y="10735"/>
                  </a:lnTo>
                  <a:lnTo>
                    <a:pt x="262728" y="12141"/>
                  </a:lnTo>
                  <a:lnTo>
                    <a:pt x="264214" y="13522"/>
                  </a:lnTo>
                  <a:lnTo>
                    <a:pt x="265992" y="14212"/>
                  </a:lnTo>
                  <a:lnTo>
                    <a:pt x="270133" y="14212"/>
                  </a:lnTo>
                  <a:lnTo>
                    <a:pt x="271898" y="13522"/>
                  </a:lnTo>
                  <a:lnTo>
                    <a:pt x="274844" y="10735"/>
                  </a:lnTo>
                  <a:lnTo>
                    <a:pt x="275587" y="9063"/>
                  </a:lnTo>
                  <a:lnTo>
                    <a:pt x="275587" y="5162"/>
                  </a:lnTo>
                  <a:lnTo>
                    <a:pt x="274844" y="3489"/>
                  </a:lnTo>
                  <a:lnTo>
                    <a:pt x="273357" y="2109"/>
                  </a:lnTo>
                  <a:lnTo>
                    <a:pt x="271898" y="703"/>
                  </a:lnTo>
                  <a:lnTo>
                    <a:pt x="270133" y="0"/>
                  </a:lnTo>
                  <a:close/>
                </a:path>
                <a:path w="337185" h="107950">
                  <a:moveTo>
                    <a:pt x="333944" y="32484"/>
                  </a:moveTo>
                  <a:lnTo>
                    <a:pt x="316986" y="32484"/>
                  </a:lnTo>
                  <a:lnTo>
                    <a:pt x="319879" y="33440"/>
                  </a:lnTo>
                  <a:lnTo>
                    <a:pt x="323781" y="37261"/>
                  </a:lnTo>
                  <a:lnTo>
                    <a:pt x="324680" y="39730"/>
                  </a:lnTo>
                  <a:lnTo>
                    <a:pt x="324763" y="45144"/>
                  </a:lnTo>
                  <a:lnTo>
                    <a:pt x="324245" y="46179"/>
                  </a:lnTo>
                  <a:lnTo>
                    <a:pt x="322175" y="47453"/>
                  </a:lnTo>
                  <a:lnTo>
                    <a:pt x="320516" y="47917"/>
                  </a:lnTo>
                  <a:lnTo>
                    <a:pt x="318234" y="48209"/>
                  </a:lnTo>
                  <a:lnTo>
                    <a:pt x="306424" y="49589"/>
                  </a:lnTo>
                  <a:lnTo>
                    <a:pt x="303584" y="50093"/>
                  </a:lnTo>
                  <a:lnTo>
                    <a:pt x="285900" y="71644"/>
                  </a:lnTo>
                  <a:lnTo>
                    <a:pt x="286771" y="74908"/>
                  </a:lnTo>
                  <a:lnTo>
                    <a:pt x="290407" y="80429"/>
                  </a:lnTo>
                  <a:lnTo>
                    <a:pt x="292888" y="82538"/>
                  </a:lnTo>
                  <a:lnTo>
                    <a:pt x="299152" y="85431"/>
                  </a:lnTo>
                  <a:lnTo>
                    <a:pt x="302655" y="86148"/>
                  </a:lnTo>
                  <a:lnTo>
                    <a:pt x="309900" y="86148"/>
                  </a:lnTo>
                  <a:lnTo>
                    <a:pt x="324524" y="76594"/>
                  </a:lnTo>
                  <a:lnTo>
                    <a:pt x="305747" y="76594"/>
                  </a:lnTo>
                  <a:lnTo>
                    <a:pt x="303320" y="75943"/>
                  </a:lnTo>
                  <a:lnTo>
                    <a:pt x="303108" y="75943"/>
                  </a:lnTo>
                  <a:lnTo>
                    <a:pt x="298621" y="72851"/>
                  </a:lnTo>
                  <a:lnTo>
                    <a:pt x="297533" y="70622"/>
                  </a:lnTo>
                  <a:lnTo>
                    <a:pt x="297533" y="65553"/>
                  </a:lnTo>
                  <a:lnTo>
                    <a:pt x="313735" y="57644"/>
                  </a:lnTo>
                  <a:lnTo>
                    <a:pt x="318234" y="56967"/>
                  </a:lnTo>
                  <a:lnTo>
                    <a:pt x="324802" y="54857"/>
                  </a:lnTo>
                  <a:lnTo>
                    <a:pt x="336706" y="54857"/>
                  </a:lnTo>
                  <a:lnTo>
                    <a:pt x="336706" y="39730"/>
                  </a:lnTo>
                  <a:lnTo>
                    <a:pt x="335936" y="36107"/>
                  </a:lnTo>
                  <a:lnTo>
                    <a:pt x="333944" y="32484"/>
                  </a:lnTo>
                  <a:close/>
                </a:path>
                <a:path w="337185" h="107950">
                  <a:moveTo>
                    <a:pt x="336706" y="76434"/>
                  </a:moveTo>
                  <a:lnTo>
                    <a:pt x="325081" y="76434"/>
                  </a:lnTo>
                  <a:lnTo>
                    <a:pt x="325081" y="84794"/>
                  </a:lnTo>
                  <a:lnTo>
                    <a:pt x="336706" y="84794"/>
                  </a:lnTo>
                  <a:lnTo>
                    <a:pt x="336706" y="76434"/>
                  </a:lnTo>
                  <a:close/>
                </a:path>
                <a:path w="337185" h="107950">
                  <a:moveTo>
                    <a:pt x="336706" y="54857"/>
                  </a:moveTo>
                  <a:lnTo>
                    <a:pt x="324802" y="54857"/>
                  </a:lnTo>
                  <a:lnTo>
                    <a:pt x="324693" y="65553"/>
                  </a:lnTo>
                  <a:lnTo>
                    <a:pt x="324179" y="67424"/>
                  </a:lnTo>
                  <a:lnTo>
                    <a:pt x="321711" y="71644"/>
                  </a:lnTo>
                  <a:lnTo>
                    <a:pt x="319919" y="73342"/>
                  </a:lnTo>
                  <a:lnTo>
                    <a:pt x="315222" y="75943"/>
                  </a:lnTo>
                  <a:lnTo>
                    <a:pt x="312408" y="76594"/>
                  </a:lnTo>
                  <a:lnTo>
                    <a:pt x="324524" y="76594"/>
                  </a:lnTo>
                  <a:lnTo>
                    <a:pt x="324603" y="76434"/>
                  </a:lnTo>
                  <a:lnTo>
                    <a:pt x="336706" y="76434"/>
                  </a:lnTo>
                  <a:lnTo>
                    <a:pt x="336706" y="54857"/>
                  </a:lnTo>
                  <a:close/>
                </a:path>
                <a:path w="337185" h="107950">
                  <a:moveTo>
                    <a:pt x="315421" y="22850"/>
                  </a:moveTo>
                  <a:lnTo>
                    <a:pt x="309290" y="22850"/>
                  </a:lnTo>
                  <a:lnTo>
                    <a:pt x="305773" y="23381"/>
                  </a:lnTo>
                  <a:lnTo>
                    <a:pt x="287740" y="38456"/>
                  </a:lnTo>
                  <a:lnTo>
                    <a:pt x="298926" y="41004"/>
                  </a:lnTo>
                  <a:lnTo>
                    <a:pt x="299802" y="38854"/>
                  </a:lnTo>
                  <a:lnTo>
                    <a:pt x="301381" y="36903"/>
                  </a:lnTo>
                  <a:lnTo>
                    <a:pt x="305886" y="33440"/>
                  </a:lnTo>
                  <a:lnTo>
                    <a:pt x="305737" y="33440"/>
                  </a:lnTo>
                  <a:lnTo>
                    <a:pt x="309131" y="32484"/>
                  </a:lnTo>
                  <a:lnTo>
                    <a:pt x="333944" y="32484"/>
                  </a:lnTo>
                  <a:lnTo>
                    <a:pt x="332857" y="30507"/>
                  </a:lnTo>
                  <a:lnTo>
                    <a:pt x="330880" y="28344"/>
                  </a:lnTo>
                  <a:lnTo>
                    <a:pt x="326076" y="25319"/>
                  </a:lnTo>
                  <a:lnTo>
                    <a:pt x="323502" y="24283"/>
                  </a:lnTo>
                  <a:lnTo>
                    <a:pt x="320742" y="23726"/>
                  </a:lnTo>
                  <a:lnTo>
                    <a:pt x="318008" y="23142"/>
                  </a:lnTo>
                  <a:lnTo>
                    <a:pt x="315421" y="2285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2420" y="4193589"/>
              <a:ext cx="2293123" cy="2293123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1007" y="4167412"/>
              <a:ext cx="2355949" cy="2355949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18652" y="4167412"/>
              <a:ext cx="2460658" cy="2460658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6523361" y="4188354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10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17261" y="4434021"/>
              <a:ext cx="1781956" cy="580756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6715496" y="6133665"/>
              <a:ext cx="337185" cy="107950"/>
            </a:xfrm>
            <a:custGeom>
              <a:avLst/>
              <a:gdLst/>
              <a:ahLst/>
              <a:cxnLst/>
              <a:rect l="l" t="t" r="r" b="b"/>
              <a:pathLst>
                <a:path w="337184" h="107950">
                  <a:moveTo>
                    <a:pt x="11505" y="67358"/>
                  </a:moveTo>
                  <a:lnTo>
                    <a:pt x="0" y="69109"/>
                  </a:lnTo>
                  <a:lnTo>
                    <a:pt x="895" y="74046"/>
                  </a:lnTo>
                  <a:lnTo>
                    <a:pt x="981" y="74523"/>
                  </a:lnTo>
                  <a:lnTo>
                    <a:pt x="3635" y="78703"/>
                  </a:lnTo>
                  <a:lnTo>
                    <a:pt x="12287" y="84569"/>
                  </a:lnTo>
                  <a:lnTo>
                    <a:pt x="17874" y="86028"/>
                  </a:lnTo>
                  <a:lnTo>
                    <a:pt x="29658" y="86028"/>
                  </a:lnTo>
                  <a:lnTo>
                    <a:pt x="33997" y="85219"/>
                  </a:lnTo>
                  <a:lnTo>
                    <a:pt x="41508" y="81981"/>
                  </a:lnTo>
                  <a:lnTo>
                    <a:pt x="44441" y="79752"/>
                  </a:lnTo>
                  <a:lnTo>
                    <a:pt x="46894" y="76434"/>
                  </a:lnTo>
                  <a:lnTo>
                    <a:pt x="21059" y="76434"/>
                  </a:lnTo>
                  <a:lnTo>
                    <a:pt x="18153" y="75678"/>
                  </a:lnTo>
                  <a:lnTo>
                    <a:pt x="13694" y="72626"/>
                  </a:lnTo>
                  <a:lnTo>
                    <a:pt x="12221" y="70357"/>
                  </a:lnTo>
                  <a:lnTo>
                    <a:pt x="11505" y="67358"/>
                  </a:lnTo>
                  <a:close/>
                </a:path>
                <a:path w="337184" h="107950">
                  <a:moveTo>
                    <a:pt x="32007" y="22850"/>
                  </a:moveTo>
                  <a:lnTo>
                    <a:pt x="20807" y="22850"/>
                  </a:lnTo>
                  <a:lnTo>
                    <a:pt x="16733" y="23620"/>
                  </a:lnTo>
                  <a:lnTo>
                    <a:pt x="1791" y="37354"/>
                  </a:lnTo>
                  <a:lnTo>
                    <a:pt x="1791" y="45316"/>
                  </a:lnTo>
                  <a:lnTo>
                    <a:pt x="3144" y="48912"/>
                  </a:lnTo>
                  <a:lnTo>
                    <a:pt x="8585" y="54592"/>
                  </a:lnTo>
                  <a:lnTo>
                    <a:pt x="12805" y="56662"/>
                  </a:lnTo>
                  <a:lnTo>
                    <a:pt x="31781" y="60895"/>
                  </a:lnTo>
                  <a:lnTo>
                    <a:pt x="33944" y="61877"/>
                  </a:lnTo>
                  <a:lnTo>
                    <a:pt x="36784" y="64478"/>
                  </a:lnTo>
                  <a:lnTo>
                    <a:pt x="37500" y="66084"/>
                  </a:lnTo>
                  <a:lnTo>
                    <a:pt x="37500" y="70357"/>
                  </a:lnTo>
                  <a:lnTo>
                    <a:pt x="36333" y="72360"/>
                  </a:lnTo>
                  <a:lnTo>
                    <a:pt x="31586" y="75678"/>
                  </a:lnTo>
                  <a:lnTo>
                    <a:pt x="31457" y="75678"/>
                  </a:lnTo>
                  <a:lnTo>
                    <a:pt x="28543" y="76434"/>
                  </a:lnTo>
                  <a:lnTo>
                    <a:pt x="46894" y="76434"/>
                  </a:lnTo>
                  <a:lnTo>
                    <a:pt x="48660" y="74046"/>
                  </a:lnTo>
                  <a:lnTo>
                    <a:pt x="49722" y="70781"/>
                  </a:lnTo>
                  <a:lnTo>
                    <a:pt x="49722" y="62793"/>
                  </a:lnTo>
                  <a:lnTo>
                    <a:pt x="48342" y="59276"/>
                  </a:lnTo>
                  <a:lnTo>
                    <a:pt x="42822" y="53862"/>
                  </a:lnTo>
                  <a:lnTo>
                    <a:pt x="38628" y="51858"/>
                  </a:lnTo>
                  <a:lnTo>
                    <a:pt x="19918" y="47532"/>
                  </a:lnTo>
                  <a:lnTo>
                    <a:pt x="17476" y="46511"/>
                  </a:lnTo>
                  <a:lnTo>
                    <a:pt x="14450" y="44016"/>
                  </a:lnTo>
                  <a:lnTo>
                    <a:pt x="13694" y="42370"/>
                  </a:lnTo>
                  <a:lnTo>
                    <a:pt x="13795" y="37792"/>
                  </a:lnTo>
                  <a:lnTo>
                    <a:pt x="14822" y="36041"/>
                  </a:lnTo>
                  <a:lnTo>
                    <a:pt x="19334" y="33042"/>
                  </a:lnTo>
                  <a:lnTo>
                    <a:pt x="22147" y="32285"/>
                  </a:lnTo>
                  <a:lnTo>
                    <a:pt x="46311" y="32285"/>
                  </a:lnTo>
                  <a:lnTo>
                    <a:pt x="44799" y="29990"/>
                  </a:lnTo>
                  <a:lnTo>
                    <a:pt x="37208" y="24283"/>
                  </a:lnTo>
                  <a:lnTo>
                    <a:pt x="32007" y="22850"/>
                  </a:lnTo>
                  <a:close/>
                </a:path>
                <a:path w="337184" h="107950">
                  <a:moveTo>
                    <a:pt x="46311" y="32285"/>
                  </a:moveTo>
                  <a:lnTo>
                    <a:pt x="27986" y="32285"/>
                  </a:lnTo>
                  <a:lnTo>
                    <a:pt x="30043" y="32683"/>
                  </a:lnTo>
                  <a:lnTo>
                    <a:pt x="33334" y="34276"/>
                  </a:lnTo>
                  <a:lnTo>
                    <a:pt x="34634" y="35298"/>
                  </a:lnTo>
                  <a:lnTo>
                    <a:pt x="36571" y="37792"/>
                  </a:lnTo>
                  <a:lnTo>
                    <a:pt x="37288" y="39106"/>
                  </a:lnTo>
                  <a:lnTo>
                    <a:pt x="37739" y="40486"/>
                  </a:lnTo>
                  <a:lnTo>
                    <a:pt x="48528" y="38575"/>
                  </a:lnTo>
                  <a:lnTo>
                    <a:pt x="47429" y="34276"/>
                  </a:lnTo>
                  <a:lnTo>
                    <a:pt x="47307" y="33798"/>
                  </a:lnTo>
                  <a:lnTo>
                    <a:pt x="46311" y="32285"/>
                  </a:lnTo>
                  <a:close/>
                </a:path>
                <a:path w="337184" h="107950">
                  <a:moveTo>
                    <a:pt x="93066" y="22850"/>
                  </a:moveTo>
                  <a:lnTo>
                    <a:pt x="81601" y="22850"/>
                  </a:lnTo>
                  <a:lnTo>
                    <a:pt x="76598" y="24164"/>
                  </a:lnTo>
                  <a:lnTo>
                    <a:pt x="68052" y="29419"/>
                  </a:lnTo>
                  <a:lnTo>
                    <a:pt x="64735" y="33108"/>
                  </a:lnTo>
                  <a:lnTo>
                    <a:pt x="60010" y="42609"/>
                  </a:lnTo>
                  <a:lnTo>
                    <a:pt x="58829" y="48156"/>
                  </a:lnTo>
                  <a:lnTo>
                    <a:pt x="58829" y="60816"/>
                  </a:lnTo>
                  <a:lnTo>
                    <a:pt x="81601" y="86028"/>
                  </a:lnTo>
                  <a:lnTo>
                    <a:pt x="93066" y="86028"/>
                  </a:lnTo>
                  <a:lnTo>
                    <a:pt x="98069" y="84715"/>
                  </a:lnTo>
                  <a:lnTo>
                    <a:pt x="106614" y="79460"/>
                  </a:lnTo>
                  <a:lnTo>
                    <a:pt x="109704" y="76036"/>
                  </a:lnTo>
                  <a:lnTo>
                    <a:pt x="83631" y="76036"/>
                  </a:lnTo>
                  <a:lnTo>
                    <a:pt x="80526" y="75054"/>
                  </a:lnTo>
                  <a:lnTo>
                    <a:pt x="75616" y="71126"/>
                  </a:lnTo>
                  <a:lnTo>
                    <a:pt x="73798" y="68512"/>
                  </a:lnTo>
                  <a:lnTo>
                    <a:pt x="71436" y="61983"/>
                  </a:lnTo>
                  <a:lnTo>
                    <a:pt x="70852" y="58387"/>
                  </a:lnTo>
                  <a:lnTo>
                    <a:pt x="70852" y="50558"/>
                  </a:lnTo>
                  <a:lnTo>
                    <a:pt x="83631" y="32803"/>
                  </a:lnTo>
                  <a:lnTo>
                    <a:pt x="109657" y="32803"/>
                  </a:lnTo>
                  <a:lnTo>
                    <a:pt x="106614" y="29419"/>
                  </a:lnTo>
                  <a:lnTo>
                    <a:pt x="98069" y="24164"/>
                  </a:lnTo>
                  <a:lnTo>
                    <a:pt x="93066" y="22850"/>
                  </a:lnTo>
                  <a:close/>
                </a:path>
                <a:path w="337184" h="107950">
                  <a:moveTo>
                    <a:pt x="109657" y="32803"/>
                  </a:moveTo>
                  <a:lnTo>
                    <a:pt x="91089" y="32803"/>
                  </a:lnTo>
                  <a:lnTo>
                    <a:pt x="94167" y="33798"/>
                  </a:lnTo>
                  <a:lnTo>
                    <a:pt x="99051" y="37779"/>
                  </a:lnTo>
                  <a:lnTo>
                    <a:pt x="100855" y="40420"/>
                  </a:lnTo>
                  <a:lnTo>
                    <a:pt x="102023" y="43711"/>
                  </a:lnTo>
                  <a:lnTo>
                    <a:pt x="103217" y="46975"/>
                  </a:lnTo>
                  <a:lnTo>
                    <a:pt x="103814" y="50558"/>
                  </a:lnTo>
                  <a:lnTo>
                    <a:pt x="103814" y="58387"/>
                  </a:lnTo>
                  <a:lnTo>
                    <a:pt x="91089" y="76036"/>
                  </a:lnTo>
                  <a:lnTo>
                    <a:pt x="109704" y="76036"/>
                  </a:lnTo>
                  <a:lnTo>
                    <a:pt x="109932" y="75784"/>
                  </a:lnTo>
                  <a:lnTo>
                    <a:pt x="114656" y="66336"/>
                  </a:lnTo>
                  <a:lnTo>
                    <a:pt x="115837" y="60816"/>
                  </a:lnTo>
                  <a:lnTo>
                    <a:pt x="115837" y="48156"/>
                  </a:lnTo>
                  <a:lnTo>
                    <a:pt x="114656" y="42609"/>
                  </a:lnTo>
                  <a:lnTo>
                    <a:pt x="109932" y="33108"/>
                  </a:lnTo>
                  <a:lnTo>
                    <a:pt x="109657" y="32803"/>
                  </a:lnTo>
                  <a:close/>
                </a:path>
                <a:path w="337184" h="107950">
                  <a:moveTo>
                    <a:pt x="139515" y="23647"/>
                  </a:moveTo>
                  <a:lnTo>
                    <a:pt x="127890" y="23647"/>
                  </a:lnTo>
                  <a:lnTo>
                    <a:pt x="127890" y="107725"/>
                  </a:lnTo>
                  <a:lnTo>
                    <a:pt x="139794" y="107725"/>
                  </a:lnTo>
                  <a:lnTo>
                    <a:pt x="139794" y="75280"/>
                  </a:lnTo>
                  <a:lnTo>
                    <a:pt x="150308" y="75280"/>
                  </a:lnTo>
                  <a:lnTo>
                    <a:pt x="139555" y="58520"/>
                  </a:lnTo>
                  <a:lnTo>
                    <a:pt x="139555" y="49974"/>
                  </a:lnTo>
                  <a:lnTo>
                    <a:pt x="140115" y="46564"/>
                  </a:lnTo>
                  <a:lnTo>
                    <a:pt x="140165" y="46258"/>
                  </a:lnTo>
                  <a:lnTo>
                    <a:pt x="150107" y="33559"/>
                  </a:lnTo>
                  <a:lnTo>
                    <a:pt x="139515" y="33559"/>
                  </a:lnTo>
                  <a:lnTo>
                    <a:pt x="139515" y="23647"/>
                  </a:lnTo>
                  <a:close/>
                </a:path>
                <a:path w="337184" h="107950">
                  <a:moveTo>
                    <a:pt x="150308" y="75280"/>
                  </a:moveTo>
                  <a:lnTo>
                    <a:pt x="140510" y="75280"/>
                  </a:lnTo>
                  <a:lnTo>
                    <a:pt x="141227" y="76580"/>
                  </a:lnTo>
                  <a:lnTo>
                    <a:pt x="154470" y="85989"/>
                  </a:lnTo>
                  <a:lnTo>
                    <a:pt x="163122" y="85989"/>
                  </a:lnTo>
                  <a:lnTo>
                    <a:pt x="167514" y="84728"/>
                  </a:lnTo>
                  <a:lnTo>
                    <a:pt x="175211" y="79659"/>
                  </a:lnTo>
                  <a:lnTo>
                    <a:pt x="178237" y="76036"/>
                  </a:lnTo>
                  <a:lnTo>
                    <a:pt x="178330" y="75837"/>
                  </a:lnTo>
                  <a:lnTo>
                    <a:pt x="152095" y="75837"/>
                  </a:lnTo>
                  <a:lnTo>
                    <a:pt x="150308" y="75280"/>
                  </a:lnTo>
                  <a:close/>
                </a:path>
                <a:path w="337184" h="107950">
                  <a:moveTo>
                    <a:pt x="178328" y="32962"/>
                  </a:moveTo>
                  <a:lnTo>
                    <a:pt x="159101" y="32962"/>
                  </a:lnTo>
                  <a:lnTo>
                    <a:pt x="162087" y="33891"/>
                  </a:lnTo>
                  <a:lnTo>
                    <a:pt x="166891" y="37606"/>
                  </a:lnTo>
                  <a:lnTo>
                    <a:pt x="168695" y="40141"/>
                  </a:lnTo>
                  <a:lnTo>
                    <a:pt x="170996" y="46258"/>
                  </a:lnTo>
                  <a:lnTo>
                    <a:pt x="171111" y="46564"/>
                  </a:lnTo>
                  <a:lnTo>
                    <a:pt x="171685" y="49974"/>
                  </a:lnTo>
                  <a:lnTo>
                    <a:pt x="171685" y="58520"/>
                  </a:lnTo>
                  <a:lnTo>
                    <a:pt x="159075" y="75837"/>
                  </a:lnTo>
                  <a:lnTo>
                    <a:pt x="178330" y="75837"/>
                  </a:lnTo>
                  <a:lnTo>
                    <a:pt x="182642" y="66615"/>
                  </a:lnTo>
                  <a:lnTo>
                    <a:pt x="183744" y="60948"/>
                  </a:lnTo>
                  <a:lnTo>
                    <a:pt x="183744" y="47731"/>
                  </a:lnTo>
                  <a:lnTo>
                    <a:pt x="182629" y="42078"/>
                  </a:lnTo>
                  <a:lnTo>
                    <a:pt x="178328" y="32962"/>
                  </a:lnTo>
                  <a:close/>
                </a:path>
                <a:path w="337184" h="107950">
                  <a:moveTo>
                    <a:pt x="163003" y="22850"/>
                  </a:moveTo>
                  <a:lnTo>
                    <a:pt x="154271" y="22850"/>
                  </a:lnTo>
                  <a:lnTo>
                    <a:pt x="151219" y="23487"/>
                  </a:lnTo>
                  <a:lnTo>
                    <a:pt x="140510" y="33559"/>
                  </a:lnTo>
                  <a:lnTo>
                    <a:pt x="150107" y="33559"/>
                  </a:lnTo>
                  <a:lnTo>
                    <a:pt x="152068" y="32962"/>
                  </a:lnTo>
                  <a:lnTo>
                    <a:pt x="178328" y="32962"/>
                  </a:lnTo>
                  <a:lnTo>
                    <a:pt x="178197" y="32683"/>
                  </a:lnTo>
                  <a:lnTo>
                    <a:pt x="175158" y="29087"/>
                  </a:lnTo>
                  <a:lnTo>
                    <a:pt x="167408" y="24098"/>
                  </a:lnTo>
                  <a:lnTo>
                    <a:pt x="163003" y="22850"/>
                  </a:lnTo>
                  <a:close/>
                </a:path>
                <a:path w="337184" h="107950">
                  <a:moveTo>
                    <a:pt x="207591" y="3264"/>
                  </a:moveTo>
                  <a:lnTo>
                    <a:pt x="195847" y="3264"/>
                  </a:lnTo>
                  <a:lnTo>
                    <a:pt x="195847" y="84794"/>
                  </a:lnTo>
                  <a:lnTo>
                    <a:pt x="207750" y="84794"/>
                  </a:lnTo>
                  <a:lnTo>
                    <a:pt x="207750" y="45250"/>
                  </a:lnTo>
                  <a:lnTo>
                    <a:pt x="208293" y="42848"/>
                  </a:lnTo>
                  <a:lnTo>
                    <a:pt x="217738" y="33599"/>
                  </a:lnTo>
                  <a:lnTo>
                    <a:pt x="207591" y="33599"/>
                  </a:lnTo>
                  <a:lnTo>
                    <a:pt x="207591" y="3264"/>
                  </a:lnTo>
                  <a:close/>
                </a:path>
                <a:path w="337184" h="107950">
                  <a:moveTo>
                    <a:pt x="244773" y="33161"/>
                  </a:moveTo>
                  <a:lnTo>
                    <a:pt x="226513" y="33161"/>
                  </a:lnTo>
                  <a:lnTo>
                    <a:pt x="229725" y="34408"/>
                  </a:lnTo>
                  <a:lnTo>
                    <a:pt x="234343" y="39371"/>
                  </a:lnTo>
                  <a:lnTo>
                    <a:pt x="235378" y="42490"/>
                  </a:lnTo>
                  <a:lnTo>
                    <a:pt x="235497" y="84794"/>
                  </a:lnTo>
                  <a:lnTo>
                    <a:pt x="247400" y="84794"/>
                  </a:lnTo>
                  <a:lnTo>
                    <a:pt x="247400" y="40805"/>
                  </a:lnTo>
                  <a:lnTo>
                    <a:pt x="246525" y="36558"/>
                  </a:lnTo>
                  <a:lnTo>
                    <a:pt x="244773" y="33161"/>
                  </a:lnTo>
                  <a:close/>
                </a:path>
                <a:path w="337184" h="107950">
                  <a:moveTo>
                    <a:pt x="230654" y="22850"/>
                  </a:moveTo>
                  <a:lnTo>
                    <a:pt x="221710" y="22850"/>
                  </a:lnTo>
                  <a:lnTo>
                    <a:pt x="217861" y="23819"/>
                  </a:lnTo>
                  <a:lnTo>
                    <a:pt x="211970" y="27694"/>
                  </a:lnTo>
                  <a:lnTo>
                    <a:pt x="209780" y="30308"/>
                  </a:lnTo>
                  <a:lnTo>
                    <a:pt x="208347" y="33599"/>
                  </a:lnTo>
                  <a:lnTo>
                    <a:pt x="217738" y="33599"/>
                  </a:lnTo>
                  <a:lnTo>
                    <a:pt x="219587" y="33161"/>
                  </a:lnTo>
                  <a:lnTo>
                    <a:pt x="244773" y="33161"/>
                  </a:lnTo>
                  <a:lnTo>
                    <a:pt x="243048" y="29737"/>
                  </a:lnTo>
                  <a:lnTo>
                    <a:pt x="240606" y="27163"/>
                  </a:lnTo>
                  <a:lnTo>
                    <a:pt x="234510" y="23819"/>
                  </a:lnTo>
                  <a:lnTo>
                    <a:pt x="234767" y="23819"/>
                  </a:lnTo>
                  <a:lnTo>
                    <a:pt x="230654" y="22850"/>
                  </a:lnTo>
                  <a:close/>
                </a:path>
                <a:path w="337184" h="107950">
                  <a:moveTo>
                    <a:pt x="273954" y="23647"/>
                  </a:moveTo>
                  <a:lnTo>
                    <a:pt x="262051" y="23647"/>
                  </a:lnTo>
                  <a:lnTo>
                    <a:pt x="262051" y="84794"/>
                  </a:lnTo>
                  <a:lnTo>
                    <a:pt x="273954" y="84794"/>
                  </a:lnTo>
                  <a:lnTo>
                    <a:pt x="273954" y="23647"/>
                  </a:lnTo>
                  <a:close/>
                </a:path>
                <a:path w="337184" h="107950">
                  <a:moveTo>
                    <a:pt x="270133" y="0"/>
                  </a:moveTo>
                  <a:lnTo>
                    <a:pt x="265992" y="0"/>
                  </a:lnTo>
                  <a:lnTo>
                    <a:pt x="264214" y="703"/>
                  </a:lnTo>
                  <a:lnTo>
                    <a:pt x="261268" y="3489"/>
                  </a:lnTo>
                  <a:lnTo>
                    <a:pt x="260539" y="5162"/>
                  </a:lnTo>
                  <a:lnTo>
                    <a:pt x="260539" y="9063"/>
                  </a:lnTo>
                  <a:lnTo>
                    <a:pt x="261268" y="10735"/>
                  </a:lnTo>
                  <a:lnTo>
                    <a:pt x="262728" y="12141"/>
                  </a:lnTo>
                  <a:lnTo>
                    <a:pt x="264214" y="13522"/>
                  </a:lnTo>
                  <a:lnTo>
                    <a:pt x="265992" y="14212"/>
                  </a:lnTo>
                  <a:lnTo>
                    <a:pt x="270133" y="14212"/>
                  </a:lnTo>
                  <a:lnTo>
                    <a:pt x="271898" y="13522"/>
                  </a:lnTo>
                  <a:lnTo>
                    <a:pt x="274844" y="10735"/>
                  </a:lnTo>
                  <a:lnTo>
                    <a:pt x="275587" y="9063"/>
                  </a:lnTo>
                  <a:lnTo>
                    <a:pt x="275587" y="5162"/>
                  </a:lnTo>
                  <a:lnTo>
                    <a:pt x="274844" y="3489"/>
                  </a:lnTo>
                  <a:lnTo>
                    <a:pt x="273357" y="2109"/>
                  </a:lnTo>
                  <a:lnTo>
                    <a:pt x="271898" y="703"/>
                  </a:lnTo>
                  <a:lnTo>
                    <a:pt x="270133" y="0"/>
                  </a:lnTo>
                  <a:close/>
                </a:path>
                <a:path w="337184" h="107950">
                  <a:moveTo>
                    <a:pt x="333944" y="32484"/>
                  </a:moveTo>
                  <a:lnTo>
                    <a:pt x="316986" y="32484"/>
                  </a:lnTo>
                  <a:lnTo>
                    <a:pt x="319879" y="33440"/>
                  </a:lnTo>
                  <a:lnTo>
                    <a:pt x="323781" y="37261"/>
                  </a:lnTo>
                  <a:lnTo>
                    <a:pt x="324680" y="39730"/>
                  </a:lnTo>
                  <a:lnTo>
                    <a:pt x="324763" y="45144"/>
                  </a:lnTo>
                  <a:lnTo>
                    <a:pt x="324245" y="46179"/>
                  </a:lnTo>
                  <a:lnTo>
                    <a:pt x="322175" y="47453"/>
                  </a:lnTo>
                  <a:lnTo>
                    <a:pt x="320516" y="47917"/>
                  </a:lnTo>
                  <a:lnTo>
                    <a:pt x="318234" y="48209"/>
                  </a:lnTo>
                  <a:lnTo>
                    <a:pt x="306424" y="49589"/>
                  </a:lnTo>
                  <a:lnTo>
                    <a:pt x="303584" y="50093"/>
                  </a:lnTo>
                  <a:lnTo>
                    <a:pt x="285900" y="71644"/>
                  </a:lnTo>
                  <a:lnTo>
                    <a:pt x="286771" y="74908"/>
                  </a:lnTo>
                  <a:lnTo>
                    <a:pt x="290407" y="80429"/>
                  </a:lnTo>
                  <a:lnTo>
                    <a:pt x="292888" y="82538"/>
                  </a:lnTo>
                  <a:lnTo>
                    <a:pt x="299152" y="85431"/>
                  </a:lnTo>
                  <a:lnTo>
                    <a:pt x="302655" y="86148"/>
                  </a:lnTo>
                  <a:lnTo>
                    <a:pt x="309900" y="86148"/>
                  </a:lnTo>
                  <a:lnTo>
                    <a:pt x="324524" y="76594"/>
                  </a:lnTo>
                  <a:lnTo>
                    <a:pt x="305747" y="76594"/>
                  </a:lnTo>
                  <a:lnTo>
                    <a:pt x="303320" y="75943"/>
                  </a:lnTo>
                  <a:lnTo>
                    <a:pt x="303108" y="75943"/>
                  </a:lnTo>
                  <a:lnTo>
                    <a:pt x="298621" y="72851"/>
                  </a:lnTo>
                  <a:lnTo>
                    <a:pt x="297533" y="70622"/>
                  </a:lnTo>
                  <a:lnTo>
                    <a:pt x="297533" y="65553"/>
                  </a:lnTo>
                  <a:lnTo>
                    <a:pt x="313735" y="57644"/>
                  </a:lnTo>
                  <a:lnTo>
                    <a:pt x="318234" y="56967"/>
                  </a:lnTo>
                  <a:lnTo>
                    <a:pt x="324802" y="54857"/>
                  </a:lnTo>
                  <a:lnTo>
                    <a:pt x="336706" y="54857"/>
                  </a:lnTo>
                  <a:lnTo>
                    <a:pt x="336706" y="39730"/>
                  </a:lnTo>
                  <a:lnTo>
                    <a:pt x="335936" y="36107"/>
                  </a:lnTo>
                  <a:lnTo>
                    <a:pt x="333944" y="32484"/>
                  </a:lnTo>
                  <a:close/>
                </a:path>
                <a:path w="337184" h="107950">
                  <a:moveTo>
                    <a:pt x="336706" y="76434"/>
                  </a:moveTo>
                  <a:lnTo>
                    <a:pt x="325081" y="76434"/>
                  </a:lnTo>
                  <a:lnTo>
                    <a:pt x="325081" y="84794"/>
                  </a:lnTo>
                  <a:lnTo>
                    <a:pt x="336706" y="84794"/>
                  </a:lnTo>
                  <a:lnTo>
                    <a:pt x="336706" y="76434"/>
                  </a:lnTo>
                  <a:close/>
                </a:path>
                <a:path w="337184" h="107950">
                  <a:moveTo>
                    <a:pt x="336706" y="54857"/>
                  </a:moveTo>
                  <a:lnTo>
                    <a:pt x="324802" y="54857"/>
                  </a:lnTo>
                  <a:lnTo>
                    <a:pt x="324693" y="65553"/>
                  </a:lnTo>
                  <a:lnTo>
                    <a:pt x="324179" y="67424"/>
                  </a:lnTo>
                  <a:lnTo>
                    <a:pt x="321711" y="71644"/>
                  </a:lnTo>
                  <a:lnTo>
                    <a:pt x="319919" y="73342"/>
                  </a:lnTo>
                  <a:lnTo>
                    <a:pt x="315222" y="75943"/>
                  </a:lnTo>
                  <a:lnTo>
                    <a:pt x="312408" y="76594"/>
                  </a:lnTo>
                  <a:lnTo>
                    <a:pt x="324524" y="76594"/>
                  </a:lnTo>
                  <a:lnTo>
                    <a:pt x="324603" y="76434"/>
                  </a:lnTo>
                  <a:lnTo>
                    <a:pt x="336706" y="76434"/>
                  </a:lnTo>
                  <a:lnTo>
                    <a:pt x="336706" y="54857"/>
                  </a:lnTo>
                  <a:close/>
                </a:path>
                <a:path w="337184" h="107950">
                  <a:moveTo>
                    <a:pt x="315421" y="22850"/>
                  </a:moveTo>
                  <a:lnTo>
                    <a:pt x="309290" y="22850"/>
                  </a:lnTo>
                  <a:lnTo>
                    <a:pt x="305773" y="23381"/>
                  </a:lnTo>
                  <a:lnTo>
                    <a:pt x="287740" y="38456"/>
                  </a:lnTo>
                  <a:lnTo>
                    <a:pt x="298926" y="41004"/>
                  </a:lnTo>
                  <a:lnTo>
                    <a:pt x="299802" y="38854"/>
                  </a:lnTo>
                  <a:lnTo>
                    <a:pt x="301381" y="36903"/>
                  </a:lnTo>
                  <a:lnTo>
                    <a:pt x="305886" y="33440"/>
                  </a:lnTo>
                  <a:lnTo>
                    <a:pt x="305737" y="33440"/>
                  </a:lnTo>
                  <a:lnTo>
                    <a:pt x="309131" y="32484"/>
                  </a:lnTo>
                  <a:lnTo>
                    <a:pt x="333944" y="32484"/>
                  </a:lnTo>
                  <a:lnTo>
                    <a:pt x="332857" y="30507"/>
                  </a:lnTo>
                  <a:lnTo>
                    <a:pt x="330880" y="28344"/>
                  </a:lnTo>
                  <a:lnTo>
                    <a:pt x="326076" y="25319"/>
                  </a:lnTo>
                  <a:lnTo>
                    <a:pt x="323502" y="24283"/>
                  </a:lnTo>
                  <a:lnTo>
                    <a:pt x="320742" y="23726"/>
                  </a:lnTo>
                  <a:lnTo>
                    <a:pt x="318008" y="23142"/>
                  </a:lnTo>
                  <a:lnTo>
                    <a:pt x="315421" y="2285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80424" y="7324383"/>
              <a:ext cx="2293123" cy="2293123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9011" y="7298207"/>
              <a:ext cx="2355949" cy="2355949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96657" y="7298207"/>
              <a:ext cx="2460658" cy="2460658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6701366" y="7319148"/>
              <a:ext cx="2251710" cy="2251710"/>
            </a:xfrm>
            <a:custGeom>
              <a:avLst/>
              <a:gdLst/>
              <a:ahLst/>
              <a:cxnLst/>
              <a:rect l="l" t="t" r="r" b="b"/>
              <a:pathLst>
                <a:path w="2251710" h="2251709">
                  <a:moveTo>
                    <a:pt x="2251240" y="0"/>
                  </a:moveTo>
                  <a:lnTo>
                    <a:pt x="0" y="0"/>
                  </a:lnTo>
                  <a:lnTo>
                    <a:pt x="0" y="2251240"/>
                  </a:lnTo>
                  <a:lnTo>
                    <a:pt x="2251240" y="2251240"/>
                  </a:lnTo>
                  <a:lnTo>
                    <a:pt x="225124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92399" y="7559720"/>
              <a:ext cx="1812569" cy="1465407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6893500" y="9264460"/>
              <a:ext cx="337185" cy="107950"/>
            </a:xfrm>
            <a:custGeom>
              <a:avLst/>
              <a:gdLst/>
              <a:ahLst/>
              <a:cxnLst/>
              <a:rect l="l" t="t" r="r" b="b"/>
              <a:pathLst>
                <a:path w="337184" h="107950">
                  <a:moveTo>
                    <a:pt x="11505" y="67358"/>
                  </a:moveTo>
                  <a:lnTo>
                    <a:pt x="0" y="69109"/>
                  </a:lnTo>
                  <a:lnTo>
                    <a:pt x="895" y="74046"/>
                  </a:lnTo>
                  <a:lnTo>
                    <a:pt x="981" y="74523"/>
                  </a:lnTo>
                  <a:lnTo>
                    <a:pt x="3635" y="78703"/>
                  </a:lnTo>
                  <a:lnTo>
                    <a:pt x="12287" y="84569"/>
                  </a:lnTo>
                  <a:lnTo>
                    <a:pt x="17874" y="86028"/>
                  </a:lnTo>
                  <a:lnTo>
                    <a:pt x="29658" y="86028"/>
                  </a:lnTo>
                  <a:lnTo>
                    <a:pt x="33997" y="85219"/>
                  </a:lnTo>
                  <a:lnTo>
                    <a:pt x="41508" y="81981"/>
                  </a:lnTo>
                  <a:lnTo>
                    <a:pt x="44441" y="79752"/>
                  </a:lnTo>
                  <a:lnTo>
                    <a:pt x="46894" y="76434"/>
                  </a:lnTo>
                  <a:lnTo>
                    <a:pt x="21059" y="76434"/>
                  </a:lnTo>
                  <a:lnTo>
                    <a:pt x="18153" y="75678"/>
                  </a:lnTo>
                  <a:lnTo>
                    <a:pt x="13694" y="72626"/>
                  </a:lnTo>
                  <a:lnTo>
                    <a:pt x="12221" y="70357"/>
                  </a:lnTo>
                  <a:lnTo>
                    <a:pt x="11505" y="67358"/>
                  </a:lnTo>
                  <a:close/>
                </a:path>
                <a:path w="337184" h="107950">
                  <a:moveTo>
                    <a:pt x="32007" y="22850"/>
                  </a:moveTo>
                  <a:lnTo>
                    <a:pt x="20807" y="22850"/>
                  </a:lnTo>
                  <a:lnTo>
                    <a:pt x="16733" y="23620"/>
                  </a:lnTo>
                  <a:lnTo>
                    <a:pt x="1791" y="37354"/>
                  </a:lnTo>
                  <a:lnTo>
                    <a:pt x="1791" y="45316"/>
                  </a:lnTo>
                  <a:lnTo>
                    <a:pt x="3144" y="48912"/>
                  </a:lnTo>
                  <a:lnTo>
                    <a:pt x="8585" y="54592"/>
                  </a:lnTo>
                  <a:lnTo>
                    <a:pt x="12805" y="56662"/>
                  </a:lnTo>
                  <a:lnTo>
                    <a:pt x="31781" y="60895"/>
                  </a:lnTo>
                  <a:lnTo>
                    <a:pt x="33944" y="61877"/>
                  </a:lnTo>
                  <a:lnTo>
                    <a:pt x="36784" y="64478"/>
                  </a:lnTo>
                  <a:lnTo>
                    <a:pt x="37500" y="66084"/>
                  </a:lnTo>
                  <a:lnTo>
                    <a:pt x="37500" y="70357"/>
                  </a:lnTo>
                  <a:lnTo>
                    <a:pt x="36333" y="72360"/>
                  </a:lnTo>
                  <a:lnTo>
                    <a:pt x="31586" y="75678"/>
                  </a:lnTo>
                  <a:lnTo>
                    <a:pt x="31457" y="75678"/>
                  </a:lnTo>
                  <a:lnTo>
                    <a:pt x="28543" y="76434"/>
                  </a:lnTo>
                  <a:lnTo>
                    <a:pt x="46894" y="76434"/>
                  </a:lnTo>
                  <a:lnTo>
                    <a:pt x="48660" y="74046"/>
                  </a:lnTo>
                  <a:lnTo>
                    <a:pt x="49722" y="70781"/>
                  </a:lnTo>
                  <a:lnTo>
                    <a:pt x="49722" y="62793"/>
                  </a:lnTo>
                  <a:lnTo>
                    <a:pt x="48342" y="59276"/>
                  </a:lnTo>
                  <a:lnTo>
                    <a:pt x="42822" y="53862"/>
                  </a:lnTo>
                  <a:lnTo>
                    <a:pt x="38628" y="51858"/>
                  </a:lnTo>
                  <a:lnTo>
                    <a:pt x="19918" y="47532"/>
                  </a:lnTo>
                  <a:lnTo>
                    <a:pt x="17476" y="46511"/>
                  </a:lnTo>
                  <a:lnTo>
                    <a:pt x="14450" y="44016"/>
                  </a:lnTo>
                  <a:lnTo>
                    <a:pt x="13694" y="42370"/>
                  </a:lnTo>
                  <a:lnTo>
                    <a:pt x="13795" y="37792"/>
                  </a:lnTo>
                  <a:lnTo>
                    <a:pt x="14822" y="36041"/>
                  </a:lnTo>
                  <a:lnTo>
                    <a:pt x="19334" y="33042"/>
                  </a:lnTo>
                  <a:lnTo>
                    <a:pt x="22147" y="32285"/>
                  </a:lnTo>
                  <a:lnTo>
                    <a:pt x="46311" y="32285"/>
                  </a:lnTo>
                  <a:lnTo>
                    <a:pt x="44799" y="29990"/>
                  </a:lnTo>
                  <a:lnTo>
                    <a:pt x="37208" y="24283"/>
                  </a:lnTo>
                  <a:lnTo>
                    <a:pt x="32007" y="22850"/>
                  </a:lnTo>
                  <a:close/>
                </a:path>
                <a:path w="337184" h="107950">
                  <a:moveTo>
                    <a:pt x="46311" y="32285"/>
                  </a:moveTo>
                  <a:lnTo>
                    <a:pt x="27986" y="32285"/>
                  </a:lnTo>
                  <a:lnTo>
                    <a:pt x="30043" y="32683"/>
                  </a:lnTo>
                  <a:lnTo>
                    <a:pt x="33334" y="34276"/>
                  </a:lnTo>
                  <a:lnTo>
                    <a:pt x="34634" y="35298"/>
                  </a:lnTo>
                  <a:lnTo>
                    <a:pt x="36571" y="37792"/>
                  </a:lnTo>
                  <a:lnTo>
                    <a:pt x="37288" y="39106"/>
                  </a:lnTo>
                  <a:lnTo>
                    <a:pt x="37739" y="40486"/>
                  </a:lnTo>
                  <a:lnTo>
                    <a:pt x="48528" y="38575"/>
                  </a:lnTo>
                  <a:lnTo>
                    <a:pt x="47429" y="34276"/>
                  </a:lnTo>
                  <a:lnTo>
                    <a:pt x="47307" y="33798"/>
                  </a:lnTo>
                  <a:lnTo>
                    <a:pt x="46311" y="32285"/>
                  </a:lnTo>
                  <a:close/>
                </a:path>
                <a:path w="337184" h="107950">
                  <a:moveTo>
                    <a:pt x="93066" y="22850"/>
                  </a:moveTo>
                  <a:lnTo>
                    <a:pt x="81601" y="22850"/>
                  </a:lnTo>
                  <a:lnTo>
                    <a:pt x="76598" y="24164"/>
                  </a:lnTo>
                  <a:lnTo>
                    <a:pt x="68052" y="29419"/>
                  </a:lnTo>
                  <a:lnTo>
                    <a:pt x="64735" y="33108"/>
                  </a:lnTo>
                  <a:lnTo>
                    <a:pt x="60010" y="42609"/>
                  </a:lnTo>
                  <a:lnTo>
                    <a:pt x="58829" y="48156"/>
                  </a:lnTo>
                  <a:lnTo>
                    <a:pt x="58829" y="60816"/>
                  </a:lnTo>
                  <a:lnTo>
                    <a:pt x="81601" y="86028"/>
                  </a:lnTo>
                  <a:lnTo>
                    <a:pt x="93066" y="86028"/>
                  </a:lnTo>
                  <a:lnTo>
                    <a:pt x="98069" y="84715"/>
                  </a:lnTo>
                  <a:lnTo>
                    <a:pt x="106614" y="79460"/>
                  </a:lnTo>
                  <a:lnTo>
                    <a:pt x="109704" y="76036"/>
                  </a:lnTo>
                  <a:lnTo>
                    <a:pt x="83631" y="76036"/>
                  </a:lnTo>
                  <a:lnTo>
                    <a:pt x="80526" y="75054"/>
                  </a:lnTo>
                  <a:lnTo>
                    <a:pt x="75616" y="71126"/>
                  </a:lnTo>
                  <a:lnTo>
                    <a:pt x="73798" y="68512"/>
                  </a:lnTo>
                  <a:lnTo>
                    <a:pt x="71436" y="61983"/>
                  </a:lnTo>
                  <a:lnTo>
                    <a:pt x="70852" y="58387"/>
                  </a:lnTo>
                  <a:lnTo>
                    <a:pt x="70852" y="50558"/>
                  </a:lnTo>
                  <a:lnTo>
                    <a:pt x="83631" y="32803"/>
                  </a:lnTo>
                  <a:lnTo>
                    <a:pt x="109657" y="32803"/>
                  </a:lnTo>
                  <a:lnTo>
                    <a:pt x="106614" y="29419"/>
                  </a:lnTo>
                  <a:lnTo>
                    <a:pt x="98069" y="24164"/>
                  </a:lnTo>
                  <a:lnTo>
                    <a:pt x="93066" y="22850"/>
                  </a:lnTo>
                  <a:close/>
                </a:path>
                <a:path w="337184" h="107950">
                  <a:moveTo>
                    <a:pt x="109657" y="32803"/>
                  </a:moveTo>
                  <a:lnTo>
                    <a:pt x="91089" y="32803"/>
                  </a:lnTo>
                  <a:lnTo>
                    <a:pt x="94167" y="33798"/>
                  </a:lnTo>
                  <a:lnTo>
                    <a:pt x="99051" y="37779"/>
                  </a:lnTo>
                  <a:lnTo>
                    <a:pt x="100855" y="40420"/>
                  </a:lnTo>
                  <a:lnTo>
                    <a:pt x="102023" y="43711"/>
                  </a:lnTo>
                  <a:lnTo>
                    <a:pt x="103217" y="46975"/>
                  </a:lnTo>
                  <a:lnTo>
                    <a:pt x="103814" y="50558"/>
                  </a:lnTo>
                  <a:lnTo>
                    <a:pt x="103814" y="58387"/>
                  </a:lnTo>
                  <a:lnTo>
                    <a:pt x="91089" y="76036"/>
                  </a:lnTo>
                  <a:lnTo>
                    <a:pt x="109704" y="76036"/>
                  </a:lnTo>
                  <a:lnTo>
                    <a:pt x="109932" y="75784"/>
                  </a:lnTo>
                  <a:lnTo>
                    <a:pt x="114656" y="66336"/>
                  </a:lnTo>
                  <a:lnTo>
                    <a:pt x="115837" y="60816"/>
                  </a:lnTo>
                  <a:lnTo>
                    <a:pt x="115837" y="48156"/>
                  </a:lnTo>
                  <a:lnTo>
                    <a:pt x="114656" y="42609"/>
                  </a:lnTo>
                  <a:lnTo>
                    <a:pt x="109932" y="33108"/>
                  </a:lnTo>
                  <a:lnTo>
                    <a:pt x="109657" y="32803"/>
                  </a:lnTo>
                  <a:close/>
                </a:path>
                <a:path w="337184" h="107950">
                  <a:moveTo>
                    <a:pt x="139515" y="23647"/>
                  </a:moveTo>
                  <a:lnTo>
                    <a:pt x="127890" y="23647"/>
                  </a:lnTo>
                  <a:lnTo>
                    <a:pt x="127890" y="107725"/>
                  </a:lnTo>
                  <a:lnTo>
                    <a:pt x="139794" y="107725"/>
                  </a:lnTo>
                  <a:lnTo>
                    <a:pt x="139794" y="75280"/>
                  </a:lnTo>
                  <a:lnTo>
                    <a:pt x="150308" y="75280"/>
                  </a:lnTo>
                  <a:lnTo>
                    <a:pt x="139555" y="58520"/>
                  </a:lnTo>
                  <a:lnTo>
                    <a:pt x="139555" y="49974"/>
                  </a:lnTo>
                  <a:lnTo>
                    <a:pt x="140115" y="46564"/>
                  </a:lnTo>
                  <a:lnTo>
                    <a:pt x="140165" y="46258"/>
                  </a:lnTo>
                  <a:lnTo>
                    <a:pt x="150107" y="33559"/>
                  </a:lnTo>
                  <a:lnTo>
                    <a:pt x="139515" y="33559"/>
                  </a:lnTo>
                  <a:lnTo>
                    <a:pt x="139515" y="23647"/>
                  </a:lnTo>
                  <a:close/>
                </a:path>
                <a:path w="337184" h="107950">
                  <a:moveTo>
                    <a:pt x="150308" y="75280"/>
                  </a:moveTo>
                  <a:lnTo>
                    <a:pt x="140510" y="75280"/>
                  </a:lnTo>
                  <a:lnTo>
                    <a:pt x="141227" y="76580"/>
                  </a:lnTo>
                  <a:lnTo>
                    <a:pt x="154470" y="85989"/>
                  </a:lnTo>
                  <a:lnTo>
                    <a:pt x="163122" y="85989"/>
                  </a:lnTo>
                  <a:lnTo>
                    <a:pt x="167514" y="84728"/>
                  </a:lnTo>
                  <a:lnTo>
                    <a:pt x="175211" y="79659"/>
                  </a:lnTo>
                  <a:lnTo>
                    <a:pt x="178237" y="76036"/>
                  </a:lnTo>
                  <a:lnTo>
                    <a:pt x="178330" y="75837"/>
                  </a:lnTo>
                  <a:lnTo>
                    <a:pt x="152095" y="75837"/>
                  </a:lnTo>
                  <a:lnTo>
                    <a:pt x="150308" y="75280"/>
                  </a:lnTo>
                  <a:close/>
                </a:path>
                <a:path w="337184" h="107950">
                  <a:moveTo>
                    <a:pt x="178328" y="32962"/>
                  </a:moveTo>
                  <a:lnTo>
                    <a:pt x="159101" y="32962"/>
                  </a:lnTo>
                  <a:lnTo>
                    <a:pt x="162087" y="33891"/>
                  </a:lnTo>
                  <a:lnTo>
                    <a:pt x="166891" y="37606"/>
                  </a:lnTo>
                  <a:lnTo>
                    <a:pt x="168695" y="40141"/>
                  </a:lnTo>
                  <a:lnTo>
                    <a:pt x="170996" y="46258"/>
                  </a:lnTo>
                  <a:lnTo>
                    <a:pt x="171111" y="46564"/>
                  </a:lnTo>
                  <a:lnTo>
                    <a:pt x="171685" y="49974"/>
                  </a:lnTo>
                  <a:lnTo>
                    <a:pt x="171685" y="58520"/>
                  </a:lnTo>
                  <a:lnTo>
                    <a:pt x="159075" y="75837"/>
                  </a:lnTo>
                  <a:lnTo>
                    <a:pt x="178330" y="75837"/>
                  </a:lnTo>
                  <a:lnTo>
                    <a:pt x="182642" y="66615"/>
                  </a:lnTo>
                  <a:lnTo>
                    <a:pt x="183744" y="60948"/>
                  </a:lnTo>
                  <a:lnTo>
                    <a:pt x="183744" y="47731"/>
                  </a:lnTo>
                  <a:lnTo>
                    <a:pt x="182629" y="42078"/>
                  </a:lnTo>
                  <a:lnTo>
                    <a:pt x="178328" y="32962"/>
                  </a:lnTo>
                  <a:close/>
                </a:path>
                <a:path w="337184" h="107950">
                  <a:moveTo>
                    <a:pt x="163003" y="22850"/>
                  </a:moveTo>
                  <a:lnTo>
                    <a:pt x="154271" y="22850"/>
                  </a:lnTo>
                  <a:lnTo>
                    <a:pt x="151219" y="23487"/>
                  </a:lnTo>
                  <a:lnTo>
                    <a:pt x="140510" y="33559"/>
                  </a:lnTo>
                  <a:lnTo>
                    <a:pt x="150107" y="33559"/>
                  </a:lnTo>
                  <a:lnTo>
                    <a:pt x="152068" y="32962"/>
                  </a:lnTo>
                  <a:lnTo>
                    <a:pt x="178328" y="32962"/>
                  </a:lnTo>
                  <a:lnTo>
                    <a:pt x="178197" y="32683"/>
                  </a:lnTo>
                  <a:lnTo>
                    <a:pt x="175158" y="29087"/>
                  </a:lnTo>
                  <a:lnTo>
                    <a:pt x="167408" y="24098"/>
                  </a:lnTo>
                  <a:lnTo>
                    <a:pt x="163003" y="22850"/>
                  </a:lnTo>
                  <a:close/>
                </a:path>
                <a:path w="337184" h="107950">
                  <a:moveTo>
                    <a:pt x="207591" y="3264"/>
                  </a:moveTo>
                  <a:lnTo>
                    <a:pt x="195847" y="3264"/>
                  </a:lnTo>
                  <a:lnTo>
                    <a:pt x="195847" y="84794"/>
                  </a:lnTo>
                  <a:lnTo>
                    <a:pt x="207750" y="84794"/>
                  </a:lnTo>
                  <a:lnTo>
                    <a:pt x="207750" y="45250"/>
                  </a:lnTo>
                  <a:lnTo>
                    <a:pt x="208293" y="42848"/>
                  </a:lnTo>
                  <a:lnTo>
                    <a:pt x="217738" y="33599"/>
                  </a:lnTo>
                  <a:lnTo>
                    <a:pt x="207591" y="33599"/>
                  </a:lnTo>
                  <a:lnTo>
                    <a:pt x="207591" y="3264"/>
                  </a:lnTo>
                  <a:close/>
                </a:path>
                <a:path w="337184" h="107950">
                  <a:moveTo>
                    <a:pt x="244773" y="33161"/>
                  </a:moveTo>
                  <a:lnTo>
                    <a:pt x="226513" y="33161"/>
                  </a:lnTo>
                  <a:lnTo>
                    <a:pt x="229725" y="34408"/>
                  </a:lnTo>
                  <a:lnTo>
                    <a:pt x="234343" y="39371"/>
                  </a:lnTo>
                  <a:lnTo>
                    <a:pt x="235378" y="42490"/>
                  </a:lnTo>
                  <a:lnTo>
                    <a:pt x="235497" y="84794"/>
                  </a:lnTo>
                  <a:lnTo>
                    <a:pt x="247400" y="84794"/>
                  </a:lnTo>
                  <a:lnTo>
                    <a:pt x="247400" y="40805"/>
                  </a:lnTo>
                  <a:lnTo>
                    <a:pt x="246525" y="36558"/>
                  </a:lnTo>
                  <a:lnTo>
                    <a:pt x="244773" y="33161"/>
                  </a:lnTo>
                  <a:close/>
                </a:path>
                <a:path w="337184" h="107950">
                  <a:moveTo>
                    <a:pt x="230654" y="22850"/>
                  </a:moveTo>
                  <a:lnTo>
                    <a:pt x="221710" y="22850"/>
                  </a:lnTo>
                  <a:lnTo>
                    <a:pt x="217861" y="23819"/>
                  </a:lnTo>
                  <a:lnTo>
                    <a:pt x="211970" y="27694"/>
                  </a:lnTo>
                  <a:lnTo>
                    <a:pt x="209780" y="30308"/>
                  </a:lnTo>
                  <a:lnTo>
                    <a:pt x="208347" y="33599"/>
                  </a:lnTo>
                  <a:lnTo>
                    <a:pt x="217738" y="33599"/>
                  </a:lnTo>
                  <a:lnTo>
                    <a:pt x="219587" y="33161"/>
                  </a:lnTo>
                  <a:lnTo>
                    <a:pt x="244773" y="33161"/>
                  </a:lnTo>
                  <a:lnTo>
                    <a:pt x="243048" y="29737"/>
                  </a:lnTo>
                  <a:lnTo>
                    <a:pt x="240606" y="27163"/>
                  </a:lnTo>
                  <a:lnTo>
                    <a:pt x="234510" y="23819"/>
                  </a:lnTo>
                  <a:lnTo>
                    <a:pt x="234767" y="23819"/>
                  </a:lnTo>
                  <a:lnTo>
                    <a:pt x="230654" y="22850"/>
                  </a:lnTo>
                  <a:close/>
                </a:path>
                <a:path w="337184" h="107950">
                  <a:moveTo>
                    <a:pt x="273954" y="23647"/>
                  </a:moveTo>
                  <a:lnTo>
                    <a:pt x="262051" y="23647"/>
                  </a:lnTo>
                  <a:lnTo>
                    <a:pt x="262051" y="84794"/>
                  </a:lnTo>
                  <a:lnTo>
                    <a:pt x="273954" y="84794"/>
                  </a:lnTo>
                  <a:lnTo>
                    <a:pt x="273954" y="23647"/>
                  </a:lnTo>
                  <a:close/>
                </a:path>
                <a:path w="337184" h="107950">
                  <a:moveTo>
                    <a:pt x="270133" y="0"/>
                  </a:moveTo>
                  <a:lnTo>
                    <a:pt x="265992" y="0"/>
                  </a:lnTo>
                  <a:lnTo>
                    <a:pt x="264214" y="703"/>
                  </a:lnTo>
                  <a:lnTo>
                    <a:pt x="261268" y="3489"/>
                  </a:lnTo>
                  <a:lnTo>
                    <a:pt x="260539" y="5162"/>
                  </a:lnTo>
                  <a:lnTo>
                    <a:pt x="260539" y="9063"/>
                  </a:lnTo>
                  <a:lnTo>
                    <a:pt x="261268" y="10735"/>
                  </a:lnTo>
                  <a:lnTo>
                    <a:pt x="262728" y="12141"/>
                  </a:lnTo>
                  <a:lnTo>
                    <a:pt x="264214" y="13522"/>
                  </a:lnTo>
                  <a:lnTo>
                    <a:pt x="265992" y="14212"/>
                  </a:lnTo>
                  <a:lnTo>
                    <a:pt x="270133" y="14212"/>
                  </a:lnTo>
                  <a:lnTo>
                    <a:pt x="271898" y="13522"/>
                  </a:lnTo>
                  <a:lnTo>
                    <a:pt x="274844" y="10735"/>
                  </a:lnTo>
                  <a:lnTo>
                    <a:pt x="275587" y="9063"/>
                  </a:lnTo>
                  <a:lnTo>
                    <a:pt x="275587" y="5162"/>
                  </a:lnTo>
                  <a:lnTo>
                    <a:pt x="274844" y="3489"/>
                  </a:lnTo>
                  <a:lnTo>
                    <a:pt x="273357" y="2109"/>
                  </a:lnTo>
                  <a:lnTo>
                    <a:pt x="271898" y="703"/>
                  </a:lnTo>
                  <a:lnTo>
                    <a:pt x="270133" y="0"/>
                  </a:lnTo>
                  <a:close/>
                </a:path>
                <a:path w="337184" h="107950">
                  <a:moveTo>
                    <a:pt x="333944" y="32484"/>
                  </a:moveTo>
                  <a:lnTo>
                    <a:pt x="316986" y="32484"/>
                  </a:lnTo>
                  <a:lnTo>
                    <a:pt x="319879" y="33440"/>
                  </a:lnTo>
                  <a:lnTo>
                    <a:pt x="323781" y="37261"/>
                  </a:lnTo>
                  <a:lnTo>
                    <a:pt x="324680" y="39730"/>
                  </a:lnTo>
                  <a:lnTo>
                    <a:pt x="324763" y="45144"/>
                  </a:lnTo>
                  <a:lnTo>
                    <a:pt x="324245" y="46179"/>
                  </a:lnTo>
                  <a:lnTo>
                    <a:pt x="322175" y="47453"/>
                  </a:lnTo>
                  <a:lnTo>
                    <a:pt x="320516" y="47917"/>
                  </a:lnTo>
                  <a:lnTo>
                    <a:pt x="318234" y="48209"/>
                  </a:lnTo>
                  <a:lnTo>
                    <a:pt x="306424" y="49589"/>
                  </a:lnTo>
                  <a:lnTo>
                    <a:pt x="303584" y="50093"/>
                  </a:lnTo>
                  <a:lnTo>
                    <a:pt x="285900" y="71644"/>
                  </a:lnTo>
                  <a:lnTo>
                    <a:pt x="286771" y="74908"/>
                  </a:lnTo>
                  <a:lnTo>
                    <a:pt x="290407" y="80429"/>
                  </a:lnTo>
                  <a:lnTo>
                    <a:pt x="292888" y="82538"/>
                  </a:lnTo>
                  <a:lnTo>
                    <a:pt x="299152" y="85431"/>
                  </a:lnTo>
                  <a:lnTo>
                    <a:pt x="302655" y="86148"/>
                  </a:lnTo>
                  <a:lnTo>
                    <a:pt x="309900" y="86148"/>
                  </a:lnTo>
                  <a:lnTo>
                    <a:pt x="324524" y="76594"/>
                  </a:lnTo>
                  <a:lnTo>
                    <a:pt x="305747" y="76594"/>
                  </a:lnTo>
                  <a:lnTo>
                    <a:pt x="303320" y="75943"/>
                  </a:lnTo>
                  <a:lnTo>
                    <a:pt x="303108" y="75943"/>
                  </a:lnTo>
                  <a:lnTo>
                    <a:pt x="298621" y="72851"/>
                  </a:lnTo>
                  <a:lnTo>
                    <a:pt x="297533" y="70622"/>
                  </a:lnTo>
                  <a:lnTo>
                    <a:pt x="297533" y="65553"/>
                  </a:lnTo>
                  <a:lnTo>
                    <a:pt x="313735" y="57644"/>
                  </a:lnTo>
                  <a:lnTo>
                    <a:pt x="318234" y="56967"/>
                  </a:lnTo>
                  <a:lnTo>
                    <a:pt x="324802" y="54857"/>
                  </a:lnTo>
                  <a:lnTo>
                    <a:pt x="336706" y="54857"/>
                  </a:lnTo>
                  <a:lnTo>
                    <a:pt x="336706" y="39730"/>
                  </a:lnTo>
                  <a:lnTo>
                    <a:pt x="335936" y="36107"/>
                  </a:lnTo>
                  <a:lnTo>
                    <a:pt x="333944" y="32484"/>
                  </a:lnTo>
                  <a:close/>
                </a:path>
                <a:path w="337184" h="107950">
                  <a:moveTo>
                    <a:pt x="336706" y="76434"/>
                  </a:moveTo>
                  <a:lnTo>
                    <a:pt x="325081" y="76434"/>
                  </a:lnTo>
                  <a:lnTo>
                    <a:pt x="325081" y="84794"/>
                  </a:lnTo>
                  <a:lnTo>
                    <a:pt x="336706" y="84794"/>
                  </a:lnTo>
                  <a:lnTo>
                    <a:pt x="336706" y="76434"/>
                  </a:lnTo>
                  <a:close/>
                </a:path>
                <a:path w="337184" h="107950">
                  <a:moveTo>
                    <a:pt x="336706" y="54857"/>
                  </a:moveTo>
                  <a:lnTo>
                    <a:pt x="324802" y="54857"/>
                  </a:lnTo>
                  <a:lnTo>
                    <a:pt x="324693" y="65553"/>
                  </a:lnTo>
                  <a:lnTo>
                    <a:pt x="324179" y="67424"/>
                  </a:lnTo>
                  <a:lnTo>
                    <a:pt x="321711" y="71644"/>
                  </a:lnTo>
                  <a:lnTo>
                    <a:pt x="319919" y="73342"/>
                  </a:lnTo>
                  <a:lnTo>
                    <a:pt x="315222" y="75943"/>
                  </a:lnTo>
                  <a:lnTo>
                    <a:pt x="312408" y="76594"/>
                  </a:lnTo>
                  <a:lnTo>
                    <a:pt x="324524" y="76594"/>
                  </a:lnTo>
                  <a:lnTo>
                    <a:pt x="324603" y="76434"/>
                  </a:lnTo>
                  <a:lnTo>
                    <a:pt x="336706" y="76434"/>
                  </a:lnTo>
                  <a:lnTo>
                    <a:pt x="336706" y="54857"/>
                  </a:lnTo>
                  <a:close/>
                </a:path>
                <a:path w="337184" h="107950">
                  <a:moveTo>
                    <a:pt x="315421" y="22850"/>
                  </a:moveTo>
                  <a:lnTo>
                    <a:pt x="309290" y="22850"/>
                  </a:lnTo>
                  <a:lnTo>
                    <a:pt x="305773" y="23381"/>
                  </a:lnTo>
                  <a:lnTo>
                    <a:pt x="287740" y="38456"/>
                  </a:lnTo>
                  <a:lnTo>
                    <a:pt x="298926" y="41004"/>
                  </a:lnTo>
                  <a:lnTo>
                    <a:pt x="299802" y="38854"/>
                  </a:lnTo>
                  <a:lnTo>
                    <a:pt x="301381" y="36903"/>
                  </a:lnTo>
                  <a:lnTo>
                    <a:pt x="305886" y="33440"/>
                  </a:lnTo>
                  <a:lnTo>
                    <a:pt x="305737" y="33440"/>
                  </a:lnTo>
                  <a:lnTo>
                    <a:pt x="309131" y="32484"/>
                  </a:lnTo>
                  <a:lnTo>
                    <a:pt x="333944" y="32484"/>
                  </a:lnTo>
                  <a:lnTo>
                    <a:pt x="332857" y="30507"/>
                  </a:lnTo>
                  <a:lnTo>
                    <a:pt x="330880" y="28344"/>
                  </a:lnTo>
                  <a:lnTo>
                    <a:pt x="326076" y="25319"/>
                  </a:lnTo>
                  <a:lnTo>
                    <a:pt x="323502" y="24283"/>
                  </a:lnTo>
                  <a:lnTo>
                    <a:pt x="320742" y="23726"/>
                  </a:lnTo>
                  <a:lnTo>
                    <a:pt x="318008" y="23142"/>
                  </a:lnTo>
                  <a:lnTo>
                    <a:pt x="315421" y="2285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109609" y="1366450"/>
              <a:ext cx="2418774" cy="2418774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078196" y="1340273"/>
              <a:ext cx="2481599" cy="2481599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025842" y="1340273"/>
              <a:ext cx="2586308" cy="2586308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11130550" y="1361215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39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332624" y="1617261"/>
              <a:ext cx="1909184" cy="63359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37663" y="3421780"/>
              <a:ext cx="411412" cy="8767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607006" y="3910875"/>
              <a:ext cx="2418774" cy="2418774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575594" y="3884698"/>
              <a:ext cx="2481599" cy="2481599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523239" y="3884698"/>
              <a:ext cx="2586308" cy="2586308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10627948" y="3905640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39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30021" y="4161687"/>
              <a:ext cx="1904017" cy="876217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35061" y="5966206"/>
              <a:ext cx="411412" cy="8767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607006" y="6434359"/>
              <a:ext cx="2418774" cy="2418774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575594" y="6408181"/>
              <a:ext cx="2481599" cy="2481599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523239" y="6408181"/>
              <a:ext cx="2586308" cy="2586308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10627948" y="6429123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39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832874" y="6685171"/>
              <a:ext cx="1958406" cy="362328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35061" y="8489689"/>
              <a:ext cx="411412" cy="87670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632029" y="1533984"/>
              <a:ext cx="2418774" cy="2418774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00616" y="1507807"/>
              <a:ext cx="2481599" cy="2481599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548262" y="1507807"/>
              <a:ext cx="2586308" cy="2586308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13652971" y="1528749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861894" y="1784795"/>
              <a:ext cx="1580251" cy="392759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860084" y="3589315"/>
              <a:ext cx="411412" cy="87670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486500" y="3963230"/>
              <a:ext cx="2418774" cy="2418774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455087" y="3937052"/>
              <a:ext cx="2481599" cy="2481599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402733" y="3937052"/>
              <a:ext cx="2586308" cy="2586308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13507442" y="3957994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712367" y="4218645"/>
              <a:ext cx="1950967" cy="839217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13710680" y="6015107"/>
              <a:ext cx="356235" cy="114300"/>
            </a:xfrm>
            <a:custGeom>
              <a:avLst/>
              <a:gdLst/>
              <a:ahLst/>
              <a:cxnLst/>
              <a:rect l="l" t="t" r="r" b="b"/>
              <a:pathLst>
                <a:path w="356234" h="114300">
                  <a:moveTo>
                    <a:pt x="12169" y="71248"/>
                  </a:moveTo>
                  <a:lnTo>
                    <a:pt x="0" y="73101"/>
                  </a:lnTo>
                  <a:lnTo>
                    <a:pt x="947" y="78322"/>
                  </a:lnTo>
                  <a:lnTo>
                    <a:pt x="1038" y="78828"/>
                  </a:lnTo>
                  <a:lnTo>
                    <a:pt x="3845" y="83249"/>
                  </a:lnTo>
                  <a:lnTo>
                    <a:pt x="12997" y="89453"/>
                  </a:lnTo>
                  <a:lnTo>
                    <a:pt x="18906" y="90997"/>
                  </a:lnTo>
                  <a:lnTo>
                    <a:pt x="31371" y="90997"/>
                  </a:lnTo>
                  <a:lnTo>
                    <a:pt x="35961" y="90141"/>
                  </a:lnTo>
                  <a:lnTo>
                    <a:pt x="43905" y="86716"/>
                  </a:lnTo>
                  <a:lnTo>
                    <a:pt x="47007" y="84358"/>
                  </a:lnTo>
                  <a:lnTo>
                    <a:pt x="49602" y="80849"/>
                  </a:lnTo>
                  <a:lnTo>
                    <a:pt x="22275" y="80849"/>
                  </a:lnTo>
                  <a:lnTo>
                    <a:pt x="19201" y="80049"/>
                  </a:lnTo>
                  <a:lnTo>
                    <a:pt x="14485" y="76820"/>
                  </a:lnTo>
                  <a:lnTo>
                    <a:pt x="12927" y="74420"/>
                  </a:lnTo>
                  <a:lnTo>
                    <a:pt x="12169" y="71248"/>
                  </a:lnTo>
                  <a:close/>
                </a:path>
                <a:path w="356234" h="114300">
                  <a:moveTo>
                    <a:pt x="33855" y="24170"/>
                  </a:moveTo>
                  <a:lnTo>
                    <a:pt x="22008" y="24170"/>
                  </a:lnTo>
                  <a:lnTo>
                    <a:pt x="17699" y="24984"/>
                  </a:lnTo>
                  <a:lnTo>
                    <a:pt x="1894" y="39512"/>
                  </a:lnTo>
                  <a:lnTo>
                    <a:pt x="1894" y="47934"/>
                  </a:lnTo>
                  <a:lnTo>
                    <a:pt x="3326" y="51737"/>
                  </a:lnTo>
                  <a:lnTo>
                    <a:pt x="9081" y="57745"/>
                  </a:lnTo>
                  <a:lnTo>
                    <a:pt x="13545" y="59935"/>
                  </a:lnTo>
                  <a:lnTo>
                    <a:pt x="33617" y="64412"/>
                  </a:lnTo>
                  <a:lnTo>
                    <a:pt x="35904" y="65451"/>
                  </a:lnTo>
                  <a:lnTo>
                    <a:pt x="38908" y="68202"/>
                  </a:lnTo>
                  <a:lnTo>
                    <a:pt x="39666" y="69900"/>
                  </a:lnTo>
                  <a:lnTo>
                    <a:pt x="39666" y="74420"/>
                  </a:lnTo>
                  <a:lnTo>
                    <a:pt x="38431" y="76540"/>
                  </a:lnTo>
                  <a:lnTo>
                    <a:pt x="33410" y="80049"/>
                  </a:lnTo>
                  <a:lnTo>
                    <a:pt x="33274" y="80049"/>
                  </a:lnTo>
                  <a:lnTo>
                    <a:pt x="30192" y="80849"/>
                  </a:lnTo>
                  <a:lnTo>
                    <a:pt x="49602" y="80849"/>
                  </a:lnTo>
                  <a:lnTo>
                    <a:pt x="51471" y="78322"/>
                  </a:lnTo>
                  <a:lnTo>
                    <a:pt x="52594" y="74869"/>
                  </a:lnTo>
                  <a:lnTo>
                    <a:pt x="52594" y="66419"/>
                  </a:lnTo>
                  <a:lnTo>
                    <a:pt x="51134" y="62700"/>
                  </a:lnTo>
                  <a:lnTo>
                    <a:pt x="45295" y="56973"/>
                  </a:lnTo>
                  <a:lnTo>
                    <a:pt x="40859" y="54853"/>
                  </a:lnTo>
                  <a:lnTo>
                    <a:pt x="21068" y="50278"/>
                  </a:lnTo>
                  <a:lnTo>
                    <a:pt x="18485" y="49197"/>
                  </a:lnTo>
                  <a:lnTo>
                    <a:pt x="15285" y="46558"/>
                  </a:lnTo>
                  <a:lnTo>
                    <a:pt x="14485" y="44818"/>
                  </a:lnTo>
                  <a:lnTo>
                    <a:pt x="14592" y="39975"/>
                  </a:lnTo>
                  <a:lnTo>
                    <a:pt x="15678" y="38122"/>
                  </a:lnTo>
                  <a:lnTo>
                    <a:pt x="20450" y="34950"/>
                  </a:lnTo>
                  <a:lnTo>
                    <a:pt x="23426" y="34150"/>
                  </a:lnTo>
                  <a:lnTo>
                    <a:pt x="48985" y="34150"/>
                  </a:lnTo>
                  <a:lnTo>
                    <a:pt x="47386" y="31722"/>
                  </a:lnTo>
                  <a:lnTo>
                    <a:pt x="39357" y="25686"/>
                  </a:lnTo>
                  <a:lnTo>
                    <a:pt x="33855" y="24170"/>
                  </a:lnTo>
                  <a:close/>
                </a:path>
                <a:path w="356234" h="114300">
                  <a:moveTo>
                    <a:pt x="48985" y="34150"/>
                  </a:moveTo>
                  <a:lnTo>
                    <a:pt x="29602" y="34150"/>
                  </a:lnTo>
                  <a:lnTo>
                    <a:pt x="31778" y="34571"/>
                  </a:lnTo>
                  <a:lnTo>
                    <a:pt x="35259" y="36255"/>
                  </a:lnTo>
                  <a:lnTo>
                    <a:pt x="36634" y="37336"/>
                  </a:lnTo>
                  <a:lnTo>
                    <a:pt x="38684" y="39975"/>
                  </a:lnTo>
                  <a:lnTo>
                    <a:pt x="39442" y="41365"/>
                  </a:lnTo>
                  <a:lnTo>
                    <a:pt x="39919" y="42824"/>
                  </a:lnTo>
                  <a:lnTo>
                    <a:pt x="51330" y="40803"/>
                  </a:lnTo>
                  <a:lnTo>
                    <a:pt x="50039" y="35750"/>
                  </a:lnTo>
                  <a:lnTo>
                    <a:pt x="48985" y="34150"/>
                  </a:lnTo>
                  <a:close/>
                </a:path>
                <a:path w="356234" h="114300">
                  <a:moveTo>
                    <a:pt x="98441" y="24170"/>
                  </a:moveTo>
                  <a:lnTo>
                    <a:pt x="86313" y="24170"/>
                  </a:lnTo>
                  <a:lnTo>
                    <a:pt x="81022" y="25560"/>
                  </a:lnTo>
                  <a:lnTo>
                    <a:pt x="71982" y="31118"/>
                  </a:lnTo>
                  <a:lnTo>
                    <a:pt x="68473" y="35020"/>
                  </a:lnTo>
                  <a:lnTo>
                    <a:pt x="63476" y="45070"/>
                  </a:lnTo>
                  <a:lnTo>
                    <a:pt x="62227" y="50937"/>
                  </a:lnTo>
                  <a:lnTo>
                    <a:pt x="62227" y="64328"/>
                  </a:lnTo>
                  <a:lnTo>
                    <a:pt x="86313" y="90997"/>
                  </a:lnTo>
                  <a:lnTo>
                    <a:pt x="98441" y="90997"/>
                  </a:lnTo>
                  <a:lnTo>
                    <a:pt x="103733" y="89607"/>
                  </a:lnTo>
                  <a:lnTo>
                    <a:pt x="112772" y="84049"/>
                  </a:lnTo>
                  <a:lnTo>
                    <a:pt x="116040" y="80428"/>
                  </a:lnTo>
                  <a:lnTo>
                    <a:pt x="88461" y="80428"/>
                  </a:lnTo>
                  <a:lnTo>
                    <a:pt x="85177" y="79389"/>
                  </a:lnTo>
                  <a:lnTo>
                    <a:pt x="74944" y="61759"/>
                  </a:lnTo>
                  <a:lnTo>
                    <a:pt x="74944" y="53478"/>
                  </a:lnTo>
                  <a:lnTo>
                    <a:pt x="88461" y="34697"/>
                  </a:lnTo>
                  <a:lnTo>
                    <a:pt x="115991" y="34697"/>
                  </a:lnTo>
                  <a:lnTo>
                    <a:pt x="112772" y="31118"/>
                  </a:lnTo>
                  <a:lnTo>
                    <a:pt x="103733" y="25560"/>
                  </a:lnTo>
                  <a:lnTo>
                    <a:pt x="98441" y="24170"/>
                  </a:lnTo>
                  <a:close/>
                </a:path>
                <a:path w="356234" h="114300">
                  <a:moveTo>
                    <a:pt x="115991" y="34697"/>
                  </a:moveTo>
                  <a:lnTo>
                    <a:pt x="96349" y="34697"/>
                  </a:lnTo>
                  <a:lnTo>
                    <a:pt x="99606" y="35750"/>
                  </a:lnTo>
                  <a:lnTo>
                    <a:pt x="104771" y="39961"/>
                  </a:lnTo>
                  <a:lnTo>
                    <a:pt x="106680" y="42754"/>
                  </a:lnTo>
                  <a:lnTo>
                    <a:pt x="107915" y="46235"/>
                  </a:lnTo>
                  <a:lnTo>
                    <a:pt x="109179" y="49688"/>
                  </a:lnTo>
                  <a:lnTo>
                    <a:pt x="109810" y="53478"/>
                  </a:lnTo>
                  <a:lnTo>
                    <a:pt x="109810" y="61759"/>
                  </a:lnTo>
                  <a:lnTo>
                    <a:pt x="109179" y="65563"/>
                  </a:lnTo>
                  <a:lnTo>
                    <a:pt x="107915" y="69016"/>
                  </a:lnTo>
                  <a:lnTo>
                    <a:pt x="106680" y="72469"/>
                  </a:lnTo>
                  <a:lnTo>
                    <a:pt x="104771" y="75234"/>
                  </a:lnTo>
                  <a:lnTo>
                    <a:pt x="99606" y="79389"/>
                  </a:lnTo>
                  <a:lnTo>
                    <a:pt x="96349" y="80428"/>
                  </a:lnTo>
                  <a:lnTo>
                    <a:pt x="116040" y="80428"/>
                  </a:lnTo>
                  <a:lnTo>
                    <a:pt x="116281" y="80161"/>
                  </a:lnTo>
                  <a:lnTo>
                    <a:pt x="121278" y="70167"/>
                  </a:lnTo>
                  <a:lnTo>
                    <a:pt x="122527" y="64328"/>
                  </a:lnTo>
                  <a:lnTo>
                    <a:pt x="122527" y="50937"/>
                  </a:lnTo>
                  <a:lnTo>
                    <a:pt x="121278" y="45070"/>
                  </a:lnTo>
                  <a:lnTo>
                    <a:pt x="116281" y="35020"/>
                  </a:lnTo>
                  <a:lnTo>
                    <a:pt x="115991" y="34697"/>
                  </a:lnTo>
                  <a:close/>
                </a:path>
                <a:path w="356234" h="114300">
                  <a:moveTo>
                    <a:pt x="147573" y="25012"/>
                  </a:moveTo>
                  <a:lnTo>
                    <a:pt x="135277" y="25012"/>
                  </a:lnTo>
                  <a:lnTo>
                    <a:pt x="135277" y="113946"/>
                  </a:lnTo>
                  <a:lnTo>
                    <a:pt x="147867" y="113946"/>
                  </a:lnTo>
                  <a:lnTo>
                    <a:pt x="147867" y="79628"/>
                  </a:lnTo>
                  <a:lnTo>
                    <a:pt x="158989" y="79628"/>
                  </a:lnTo>
                  <a:lnTo>
                    <a:pt x="147615" y="61900"/>
                  </a:lnTo>
                  <a:lnTo>
                    <a:pt x="147615" y="52860"/>
                  </a:lnTo>
                  <a:lnTo>
                    <a:pt x="148207" y="49253"/>
                  </a:lnTo>
                  <a:lnTo>
                    <a:pt x="148260" y="48930"/>
                  </a:lnTo>
                  <a:lnTo>
                    <a:pt x="158777" y="35497"/>
                  </a:lnTo>
                  <a:lnTo>
                    <a:pt x="147573" y="35497"/>
                  </a:lnTo>
                  <a:lnTo>
                    <a:pt x="147573" y="25012"/>
                  </a:lnTo>
                  <a:close/>
                </a:path>
                <a:path w="356234" h="114300">
                  <a:moveTo>
                    <a:pt x="158989" y="79628"/>
                  </a:moveTo>
                  <a:lnTo>
                    <a:pt x="148625" y="79628"/>
                  </a:lnTo>
                  <a:lnTo>
                    <a:pt x="149383" y="81003"/>
                  </a:lnTo>
                  <a:lnTo>
                    <a:pt x="163391" y="90955"/>
                  </a:lnTo>
                  <a:lnTo>
                    <a:pt x="172543" y="90955"/>
                  </a:lnTo>
                  <a:lnTo>
                    <a:pt x="177189" y="89622"/>
                  </a:lnTo>
                  <a:lnTo>
                    <a:pt x="185330" y="84260"/>
                  </a:lnTo>
                  <a:lnTo>
                    <a:pt x="188531" y="80428"/>
                  </a:lnTo>
                  <a:lnTo>
                    <a:pt x="188629" y="80217"/>
                  </a:lnTo>
                  <a:lnTo>
                    <a:pt x="160879" y="80217"/>
                  </a:lnTo>
                  <a:lnTo>
                    <a:pt x="158989" y="79628"/>
                  </a:lnTo>
                  <a:close/>
                </a:path>
                <a:path w="356234" h="114300">
                  <a:moveTo>
                    <a:pt x="188628" y="34866"/>
                  </a:moveTo>
                  <a:lnTo>
                    <a:pt x="168290" y="34866"/>
                  </a:lnTo>
                  <a:lnTo>
                    <a:pt x="171448" y="35848"/>
                  </a:lnTo>
                  <a:lnTo>
                    <a:pt x="176529" y="39778"/>
                  </a:lnTo>
                  <a:lnTo>
                    <a:pt x="178438" y="42459"/>
                  </a:lnTo>
                  <a:lnTo>
                    <a:pt x="180870" y="48930"/>
                  </a:lnTo>
                  <a:lnTo>
                    <a:pt x="180993" y="49253"/>
                  </a:lnTo>
                  <a:lnTo>
                    <a:pt x="181601" y="52860"/>
                  </a:lnTo>
                  <a:lnTo>
                    <a:pt x="181601" y="61900"/>
                  </a:lnTo>
                  <a:lnTo>
                    <a:pt x="180979" y="65563"/>
                  </a:lnTo>
                  <a:lnTo>
                    <a:pt x="179660" y="69016"/>
                  </a:lnTo>
                  <a:lnTo>
                    <a:pt x="178368" y="72469"/>
                  </a:lnTo>
                  <a:lnTo>
                    <a:pt x="176459" y="75206"/>
                  </a:lnTo>
                  <a:lnTo>
                    <a:pt x="171273" y="79263"/>
                  </a:lnTo>
                  <a:lnTo>
                    <a:pt x="168262" y="80217"/>
                  </a:lnTo>
                  <a:lnTo>
                    <a:pt x="188629" y="80217"/>
                  </a:lnTo>
                  <a:lnTo>
                    <a:pt x="193191" y="70462"/>
                  </a:lnTo>
                  <a:lnTo>
                    <a:pt x="194356" y="64468"/>
                  </a:lnTo>
                  <a:lnTo>
                    <a:pt x="194356" y="50488"/>
                  </a:lnTo>
                  <a:lnTo>
                    <a:pt x="193177" y="44509"/>
                  </a:lnTo>
                  <a:lnTo>
                    <a:pt x="188628" y="34866"/>
                  </a:lnTo>
                  <a:close/>
                </a:path>
                <a:path w="356234" h="114300">
                  <a:moveTo>
                    <a:pt x="172417" y="24170"/>
                  </a:moveTo>
                  <a:lnTo>
                    <a:pt x="163181" y="24170"/>
                  </a:lnTo>
                  <a:lnTo>
                    <a:pt x="159953" y="24844"/>
                  </a:lnTo>
                  <a:lnTo>
                    <a:pt x="148625" y="35497"/>
                  </a:lnTo>
                  <a:lnTo>
                    <a:pt x="158777" y="35497"/>
                  </a:lnTo>
                  <a:lnTo>
                    <a:pt x="160851" y="34866"/>
                  </a:lnTo>
                  <a:lnTo>
                    <a:pt x="188628" y="34866"/>
                  </a:lnTo>
                  <a:lnTo>
                    <a:pt x="188488" y="34571"/>
                  </a:lnTo>
                  <a:lnTo>
                    <a:pt x="185274" y="30767"/>
                  </a:lnTo>
                  <a:lnTo>
                    <a:pt x="177077" y="25489"/>
                  </a:lnTo>
                  <a:lnTo>
                    <a:pt x="172417" y="24170"/>
                  </a:lnTo>
                  <a:close/>
                </a:path>
                <a:path w="356234" h="114300">
                  <a:moveTo>
                    <a:pt x="219580" y="3452"/>
                  </a:moveTo>
                  <a:lnTo>
                    <a:pt x="207158" y="3452"/>
                  </a:lnTo>
                  <a:lnTo>
                    <a:pt x="207158" y="89692"/>
                  </a:lnTo>
                  <a:lnTo>
                    <a:pt x="219748" y="89692"/>
                  </a:lnTo>
                  <a:lnTo>
                    <a:pt x="219748" y="47863"/>
                  </a:lnTo>
                  <a:lnTo>
                    <a:pt x="220322" y="45323"/>
                  </a:lnTo>
                  <a:lnTo>
                    <a:pt x="230313" y="35540"/>
                  </a:lnTo>
                  <a:lnTo>
                    <a:pt x="219580" y="35540"/>
                  </a:lnTo>
                  <a:lnTo>
                    <a:pt x="219580" y="3452"/>
                  </a:lnTo>
                  <a:close/>
                </a:path>
                <a:path w="356234" h="114300">
                  <a:moveTo>
                    <a:pt x="258910" y="35076"/>
                  </a:moveTo>
                  <a:lnTo>
                    <a:pt x="239596" y="35076"/>
                  </a:lnTo>
                  <a:lnTo>
                    <a:pt x="242993" y="36396"/>
                  </a:lnTo>
                  <a:lnTo>
                    <a:pt x="247877" y="41645"/>
                  </a:lnTo>
                  <a:lnTo>
                    <a:pt x="248973" y="44944"/>
                  </a:lnTo>
                  <a:lnTo>
                    <a:pt x="249098" y="89692"/>
                  </a:lnTo>
                  <a:lnTo>
                    <a:pt x="261689" y="89692"/>
                  </a:lnTo>
                  <a:lnTo>
                    <a:pt x="261689" y="43161"/>
                  </a:lnTo>
                  <a:lnTo>
                    <a:pt x="260763" y="38670"/>
                  </a:lnTo>
                  <a:lnTo>
                    <a:pt x="258910" y="35076"/>
                  </a:lnTo>
                  <a:close/>
                </a:path>
                <a:path w="356234" h="114300">
                  <a:moveTo>
                    <a:pt x="243975" y="24170"/>
                  </a:moveTo>
                  <a:lnTo>
                    <a:pt x="234515" y="24170"/>
                  </a:lnTo>
                  <a:lnTo>
                    <a:pt x="230444" y="25195"/>
                  </a:lnTo>
                  <a:lnTo>
                    <a:pt x="224212" y="29293"/>
                  </a:lnTo>
                  <a:lnTo>
                    <a:pt x="221896" y="32058"/>
                  </a:lnTo>
                  <a:lnTo>
                    <a:pt x="220380" y="35540"/>
                  </a:lnTo>
                  <a:lnTo>
                    <a:pt x="230313" y="35540"/>
                  </a:lnTo>
                  <a:lnTo>
                    <a:pt x="232269" y="35076"/>
                  </a:lnTo>
                  <a:lnTo>
                    <a:pt x="258910" y="35076"/>
                  </a:lnTo>
                  <a:lnTo>
                    <a:pt x="257085" y="31455"/>
                  </a:lnTo>
                  <a:lnTo>
                    <a:pt x="254502" y="28732"/>
                  </a:lnTo>
                  <a:lnTo>
                    <a:pt x="248054" y="25195"/>
                  </a:lnTo>
                  <a:lnTo>
                    <a:pt x="248326" y="25195"/>
                  </a:lnTo>
                  <a:lnTo>
                    <a:pt x="243975" y="24170"/>
                  </a:lnTo>
                  <a:close/>
                </a:path>
                <a:path w="356234" h="114300">
                  <a:moveTo>
                    <a:pt x="289777" y="25012"/>
                  </a:moveTo>
                  <a:lnTo>
                    <a:pt x="277186" y="25012"/>
                  </a:lnTo>
                  <a:lnTo>
                    <a:pt x="277186" y="89692"/>
                  </a:lnTo>
                  <a:lnTo>
                    <a:pt x="289777" y="89692"/>
                  </a:lnTo>
                  <a:lnTo>
                    <a:pt x="289777" y="25012"/>
                  </a:lnTo>
                  <a:close/>
                </a:path>
                <a:path w="356234" h="114300">
                  <a:moveTo>
                    <a:pt x="285734" y="0"/>
                  </a:moveTo>
                  <a:lnTo>
                    <a:pt x="281355" y="0"/>
                  </a:lnTo>
                  <a:lnTo>
                    <a:pt x="279474" y="743"/>
                  </a:lnTo>
                  <a:lnTo>
                    <a:pt x="276358" y="3691"/>
                  </a:lnTo>
                  <a:lnTo>
                    <a:pt x="275586" y="5460"/>
                  </a:lnTo>
                  <a:lnTo>
                    <a:pt x="275586" y="9586"/>
                  </a:lnTo>
                  <a:lnTo>
                    <a:pt x="276358" y="11355"/>
                  </a:lnTo>
                  <a:lnTo>
                    <a:pt x="277902" y="12843"/>
                  </a:lnTo>
                  <a:lnTo>
                    <a:pt x="279474" y="14303"/>
                  </a:lnTo>
                  <a:lnTo>
                    <a:pt x="281355" y="15032"/>
                  </a:lnTo>
                  <a:lnTo>
                    <a:pt x="285734" y="15032"/>
                  </a:lnTo>
                  <a:lnTo>
                    <a:pt x="287601" y="14303"/>
                  </a:lnTo>
                  <a:lnTo>
                    <a:pt x="290717" y="11355"/>
                  </a:lnTo>
                  <a:lnTo>
                    <a:pt x="291503" y="9586"/>
                  </a:lnTo>
                  <a:lnTo>
                    <a:pt x="291503" y="5460"/>
                  </a:lnTo>
                  <a:lnTo>
                    <a:pt x="290717" y="3691"/>
                  </a:lnTo>
                  <a:lnTo>
                    <a:pt x="289145" y="2231"/>
                  </a:lnTo>
                  <a:lnTo>
                    <a:pt x="287601" y="743"/>
                  </a:lnTo>
                  <a:lnTo>
                    <a:pt x="285734" y="0"/>
                  </a:lnTo>
                  <a:close/>
                </a:path>
                <a:path w="356234" h="114300">
                  <a:moveTo>
                    <a:pt x="353231" y="34360"/>
                  </a:moveTo>
                  <a:lnTo>
                    <a:pt x="335294" y="34360"/>
                  </a:lnTo>
                  <a:lnTo>
                    <a:pt x="338354" y="35371"/>
                  </a:lnTo>
                  <a:lnTo>
                    <a:pt x="342481" y="39414"/>
                  </a:lnTo>
                  <a:lnTo>
                    <a:pt x="343432" y="42024"/>
                  </a:lnTo>
                  <a:lnTo>
                    <a:pt x="343519" y="47751"/>
                  </a:lnTo>
                  <a:lnTo>
                    <a:pt x="342972" y="48846"/>
                  </a:lnTo>
                  <a:lnTo>
                    <a:pt x="340782" y="50193"/>
                  </a:lnTo>
                  <a:lnTo>
                    <a:pt x="339028" y="50685"/>
                  </a:lnTo>
                  <a:lnTo>
                    <a:pt x="336613" y="50994"/>
                  </a:lnTo>
                  <a:lnTo>
                    <a:pt x="324121" y="52453"/>
                  </a:lnTo>
                  <a:lnTo>
                    <a:pt x="321117" y="52987"/>
                  </a:lnTo>
                  <a:lnTo>
                    <a:pt x="302412" y="75782"/>
                  </a:lnTo>
                  <a:lnTo>
                    <a:pt x="303333" y="79235"/>
                  </a:lnTo>
                  <a:lnTo>
                    <a:pt x="307179" y="85074"/>
                  </a:lnTo>
                  <a:lnTo>
                    <a:pt x="309804" y="87306"/>
                  </a:lnTo>
                  <a:lnTo>
                    <a:pt x="316429" y="90365"/>
                  </a:lnTo>
                  <a:lnTo>
                    <a:pt x="320135" y="91123"/>
                  </a:lnTo>
                  <a:lnTo>
                    <a:pt x="327799" y="91123"/>
                  </a:lnTo>
                  <a:lnTo>
                    <a:pt x="343267" y="81017"/>
                  </a:lnTo>
                  <a:lnTo>
                    <a:pt x="323405" y="81017"/>
                  </a:lnTo>
                  <a:lnTo>
                    <a:pt x="320838" y="80329"/>
                  </a:lnTo>
                  <a:lnTo>
                    <a:pt x="320614" y="80329"/>
                  </a:lnTo>
                  <a:lnTo>
                    <a:pt x="315868" y="77059"/>
                  </a:lnTo>
                  <a:lnTo>
                    <a:pt x="314717" y="74701"/>
                  </a:lnTo>
                  <a:lnTo>
                    <a:pt x="314717" y="69339"/>
                  </a:lnTo>
                  <a:lnTo>
                    <a:pt x="331855" y="60973"/>
                  </a:lnTo>
                  <a:lnTo>
                    <a:pt x="336613" y="60257"/>
                  </a:lnTo>
                  <a:lnTo>
                    <a:pt x="343561" y="58026"/>
                  </a:lnTo>
                  <a:lnTo>
                    <a:pt x="356152" y="58026"/>
                  </a:lnTo>
                  <a:lnTo>
                    <a:pt x="356152" y="42024"/>
                  </a:lnTo>
                  <a:lnTo>
                    <a:pt x="355338" y="38192"/>
                  </a:lnTo>
                  <a:lnTo>
                    <a:pt x="353231" y="34360"/>
                  </a:lnTo>
                  <a:close/>
                </a:path>
                <a:path w="356234" h="114300">
                  <a:moveTo>
                    <a:pt x="356152" y="80849"/>
                  </a:moveTo>
                  <a:lnTo>
                    <a:pt x="343856" y="80849"/>
                  </a:lnTo>
                  <a:lnTo>
                    <a:pt x="343856" y="89692"/>
                  </a:lnTo>
                  <a:lnTo>
                    <a:pt x="356152" y="89692"/>
                  </a:lnTo>
                  <a:lnTo>
                    <a:pt x="356152" y="80849"/>
                  </a:lnTo>
                  <a:close/>
                </a:path>
                <a:path w="356234" h="114300">
                  <a:moveTo>
                    <a:pt x="356152" y="58026"/>
                  </a:moveTo>
                  <a:lnTo>
                    <a:pt x="343561" y="58026"/>
                  </a:lnTo>
                  <a:lnTo>
                    <a:pt x="343446" y="69339"/>
                  </a:lnTo>
                  <a:lnTo>
                    <a:pt x="342902" y="71318"/>
                  </a:lnTo>
                  <a:lnTo>
                    <a:pt x="340291" y="75782"/>
                  </a:lnTo>
                  <a:lnTo>
                    <a:pt x="338396" y="77578"/>
                  </a:lnTo>
                  <a:lnTo>
                    <a:pt x="333427" y="80329"/>
                  </a:lnTo>
                  <a:lnTo>
                    <a:pt x="330451" y="81017"/>
                  </a:lnTo>
                  <a:lnTo>
                    <a:pt x="343267" y="81017"/>
                  </a:lnTo>
                  <a:lnTo>
                    <a:pt x="343351" y="80849"/>
                  </a:lnTo>
                  <a:lnTo>
                    <a:pt x="356152" y="80849"/>
                  </a:lnTo>
                  <a:lnTo>
                    <a:pt x="356152" y="58026"/>
                  </a:lnTo>
                  <a:close/>
                </a:path>
                <a:path w="356234" h="114300">
                  <a:moveTo>
                    <a:pt x="333638" y="24170"/>
                  </a:moveTo>
                  <a:lnTo>
                    <a:pt x="327153" y="24170"/>
                  </a:lnTo>
                  <a:lnTo>
                    <a:pt x="323433" y="24732"/>
                  </a:lnTo>
                  <a:lnTo>
                    <a:pt x="304358" y="40677"/>
                  </a:lnTo>
                  <a:lnTo>
                    <a:pt x="316191" y="43372"/>
                  </a:lnTo>
                  <a:lnTo>
                    <a:pt x="317117" y="41098"/>
                  </a:lnTo>
                  <a:lnTo>
                    <a:pt x="318787" y="39035"/>
                  </a:lnTo>
                  <a:lnTo>
                    <a:pt x="323553" y="35371"/>
                  </a:lnTo>
                  <a:lnTo>
                    <a:pt x="323395" y="35371"/>
                  </a:lnTo>
                  <a:lnTo>
                    <a:pt x="326984" y="34360"/>
                  </a:lnTo>
                  <a:lnTo>
                    <a:pt x="353231" y="34360"/>
                  </a:lnTo>
                  <a:lnTo>
                    <a:pt x="352081" y="32269"/>
                  </a:lnTo>
                  <a:lnTo>
                    <a:pt x="349990" y="29981"/>
                  </a:lnTo>
                  <a:lnTo>
                    <a:pt x="344909" y="26781"/>
                  </a:lnTo>
                  <a:lnTo>
                    <a:pt x="342186" y="25686"/>
                  </a:lnTo>
                  <a:lnTo>
                    <a:pt x="339266" y="25096"/>
                  </a:lnTo>
                  <a:lnTo>
                    <a:pt x="336375" y="24479"/>
                  </a:lnTo>
                  <a:lnTo>
                    <a:pt x="333638" y="2417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397466" y="6183057"/>
              <a:ext cx="2418774" cy="2418774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366054" y="6156880"/>
              <a:ext cx="2481599" cy="2481599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313699" y="6156880"/>
              <a:ext cx="2586308" cy="2586308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14418409" y="6177822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619022" y="6431904"/>
              <a:ext cx="1902571" cy="364069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625521" y="8238387"/>
              <a:ext cx="411412" cy="87670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585882" y="1502572"/>
              <a:ext cx="2418774" cy="2418774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554470" y="1476394"/>
              <a:ext cx="2481599" cy="2481599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502115" y="1476394"/>
              <a:ext cx="2586308" cy="2586308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16606823" y="1497336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817094" y="1753383"/>
              <a:ext cx="1315214" cy="151929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6813936" y="3557902"/>
              <a:ext cx="411412" cy="87670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706266" y="4162177"/>
              <a:ext cx="2397832" cy="2418774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7674854" y="4135999"/>
              <a:ext cx="2429245" cy="2481599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622499" y="4135999"/>
              <a:ext cx="2481599" cy="2586308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17727209" y="4156941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932370" y="4412988"/>
              <a:ext cx="1747146" cy="633590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17930448" y="6214054"/>
              <a:ext cx="356235" cy="114300"/>
            </a:xfrm>
            <a:custGeom>
              <a:avLst/>
              <a:gdLst/>
              <a:ahLst/>
              <a:cxnLst/>
              <a:rect l="l" t="t" r="r" b="b"/>
              <a:pathLst>
                <a:path w="356234" h="114300">
                  <a:moveTo>
                    <a:pt x="12169" y="71248"/>
                  </a:moveTo>
                  <a:lnTo>
                    <a:pt x="0" y="73101"/>
                  </a:lnTo>
                  <a:lnTo>
                    <a:pt x="947" y="78322"/>
                  </a:lnTo>
                  <a:lnTo>
                    <a:pt x="1038" y="78828"/>
                  </a:lnTo>
                  <a:lnTo>
                    <a:pt x="3845" y="83249"/>
                  </a:lnTo>
                  <a:lnTo>
                    <a:pt x="12997" y="89453"/>
                  </a:lnTo>
                  <a:lnTo>
                    <a:pt x="18906" y="90997"/>
                  </a:lnTo>
                  <a:lnTo>
                    <a:pt x="31371" y="90997"/>
                  </a:lnTo>
                  <a:lnTo>
                    <a:pt x="35961" y="90141"/>
                  </a:lnTo>
                  <a:lnTo>
                    <a:pt x="43905" y="86716"/>
                  </a:lnTo>
                  <a:lnTo>
                    <a:pt x="47007" y="84358"/>
                  </a:lnTo>
                  <a:lnTo>
                    <a:pt x="49602" y="80849"/>
                  </a:lnTo>
                  <a:lnTo>
                    <a:pt x="22275" y="80849"/>
                  </a:lnTo>
                  <a:lnTo>
                    <a:pt x="19201" y="80049"/>
                  </a:lnTo>
                  <a:lnTo>
                    <a:pt x="14485" y="76820"/>
                  </a:lnTo>
                  <a:lnTo>
                    <a:pt x="12927" y="74420"/>
                  </a:lnTo>
                  <a:lnTo>
                    <a:pt x="12169" y="71248"/>
                  </a:lnTo>
                  <a:close/>
                </a:path>
                <a:path w="356234" h="114300">
                  <a:moveTo>
                    <a:pt x="33855" y="24170"/>
                  </a:moveTo>
                  <a:lnTo>
                    <a:pt x="22008" y="24170"/>
                  </a:lnTo>
                  <a:lnTo>
                    <a:pt x="17699" y="24984"/>
                  </a:lnTo>
                  <a:lnTo>
                    <a:pt x="1894" y="39512"/>
                  </a:lnTo>
                  <a:lnTo>
                    <a:pt x="1894" y="47934"/>
                  </a:lnTo>
                  <a:lnTo>
                    <a:pt x="3326" y="51737"/>
                  </a:lnTo>
                  <a:lnTo>
                    <a:pt x="9081" y="57745"/>
                  </a:lnTo>
                  <a:lnTo>
                    <a:pt x="13545" y="59935"/>
                  </a:lnTo>
                  <a:lnTo>
                    <a:pt x="33617" y="64412"/>
                  </a:lnTo>
                  <a:lnTo>
                    <a:pt x="35904" y="65451"/>
                  </a:lnTo>
                  <a:lnTo>
                    <a:pt x="38908" y="68202"/>
                  </a:lnTo>
                  <a:lnTo>
                    <a:pt x="39666" y="69900"/>
                  </a:lnTo>
                  <a:lnTo>
                    <a:pt x="39666" y="74420"/>
                  </a:lnTo>
                  <a:lnTo>
                    <a:pt x="38431" y="76540"/>
                  </a:lnTo>
                  <a:lnTo>
                    <a:pt x="33410" y="80049"/>
                  </a:lnTo>
                  <a:lnTo>
                    <a:pt x="33274" y="80049"/>
                  </a:lnTo>
                  <a:lnTo>
                    <a:pt x="30192" y="80849"/>
                  </a:lnTo>
                  <a:lnTo>
                    <a:pt x="49602" y="80849"/>
                  </a:lnTo>
                  <a:lnTo>
                    <a:pt x="51471" y="78322"/>
                  </a:lnTo>
                  <a:lnTo>
                    <a:pt x="52594" y="74869"/>
                  </a:lnTo>
                  <a:lnTo>
                    <a:pt x="52594" y="66419"/>
                  </a:lnTo>
                  <a:lnTo>
                    <a:pt x="51134" y="62700"/>
                  </a:lnTo>
                  <a:lnTo>
                    <a:pt x="45295" y="56973"/>
                  </a:lnTo>
                  <a:lnTo>
                    <a:pt x="40859" y="54853"/>
                  </a:lnTo>
                  <a:lnTo>
                    <a:pt x="21068" y="50278"/>
                  </a:lnTo>
                  <a:lnTo>
                    <a:pt x="18485" y="49197"/>
                  </a:lnTo>
                  <a:lnTo>
                    <a:pt x="15285" y="46558"/>
                  </a:lnTo>
                  <a:lnTo>
                    <a:pt x="14485" y="44818"/>
                  </a:lnTo>
                  <a:lnTo>
                    <a:pt x="14592" y="39975"/>
                  </a:lnTo>
                  <a:lnTo>
                    <a:pt x="15678" y="38122"/>
                  </a:lnTo>
                  <a:lnTo>
                    <a:pt x="20450" y="34950"/>
                  </a:lnTo>
                  <a:lnTo>
                    <a:pt x="23426" y="34150"/>
                  </a:lnTo>
                  <a:lnTo>
                    <a:pt x="48985" y="34150"/>
                  </a:lnTo>
                  <a:lnTo>
                    <a:pt x="47386" y="31722"/>
                  </a:lnTo>
                  <a:lnTo>
                    <a:pt x="39357" y="25686"/>
                  </a:lnTo>
                  <a:lnTo>
                    <a:pt x="33855" y="24170"/>
                  </a:lnTo>
                  <a:close/>
                </a:path>
                <a:path w="356234" h="114300">
                  <a:moveTo>
                    <a:pt x="48985" y="34150"/>
                  </a:moveTo>
                  <a:lnTo>
                    <a:pt x="29602" y="34150"/>
                  </a:lnTo>
                  <a:lnTo>
                    <a:pt x="31778" y="34571"/>
                  </a:lnTo>
                  <a:lnTo>
                    <a:pt x="35259" y="36255"/>
                  </a:lnTo>
                  <a:lnTo>
                    <a:pt x="36634" y="37336"/>
                  </a:lnTo>
                  <a:lnTo>
                    <a:pt x="38684" y="39975"/>
                  </a:lnTo>
                  <a:lnTo>
                    <a:pt x="39442" y="41365"/>
                  </a:lnTo>
                  <a:lnTo>
                    <a:pt x="39919" y="42824"/>
                  </a:lnTo>
                  <a:lnTo>
                    <a:pt x="51330" y="40803"/>
                  </a:lnTo>
                  <a:lnTo>
                    <a:pt x="50039" y="35750"/>
                  </a:lnTo>
                  <a:lnTo>
                    <a:pt x="48985" y="34150"/>
                  </a:lnTo>
                  <a:close/>
                </a:path>
                <a:path w="356234" h="114300">
                  <a:moveTo>
                    <a:pt x="98441" y="24170"/>
                  </a:moveTo>
                  <a:lnTo>
                    <a:pt x="86313" y="24170"/>
                  </a:lnTo>
                  <a:lnTo>
                    <a:pt x="81022" y="25560"/>
                  </a:lnTo>
                  <a:lnTo>
                    <a:pt x="71982" y="31118"/>
                  </a:lnTo>
                  <a:lnTo>
                    <a:pt x="68473" y="35020"/>
                  </a:lnTo>
                  <a:lnTo>
                    <a:pt x="63476" y="45070"/>
                  </a:lnTo>
                  <a:lnTo>
                    <a:pt x="62227" y="50937"/>
                  </a:lnTo>
                  <a:lnTo>
                    <a:pt x="62227" y="64328"/>
                  </a:lnTo>
                  <a:lnTo>
                    <a:pt x="86313" y="90997"/>
                  </a:lnTo>
                  <a:lnTo>
                    <a:pt x="98441" y="90997"/>
                  </a:lnTo>
                  <a:lnTo>
                    <a:pt x="103733" y="89607"/>
                  </a:lnTo>
                  <a:lnTo>
                    <a:pt x="112772" y="84049"/>
                  </a:lnTo>
                  <a:lnTo>
                    <a:pt x="116040" y="80428"/>
                  </a:lnTo>
                  <a:lnTo>
                    <a:pt x="88461" y="80428"/>
                  </a:lnTo>
                  <a:lnTo>
                    <a:pt x="85177" y="79389"/>
                  </a:lnTo>
                  <a:lnTo>
                    <a:pt x="74944" y="61759"/>
                  </a:lnTo>
                  <a:lnTo>
                    <a:pt x="74944" y="53478"/>
                  </a:lnTo>
                  <a:lnTo>
                    <a:pt x="88461" y="34697"/>
                  </a:lnTo>
                  <a:lnTo>
                    <a:pt x="115991" y="34697"/>
                  </a:lnTo>
                  <a:lnTo>
                    <a:pt x="112772" y="31118"/>
                  </a:lnTo>
                  <a:lnTo>
                    <a:pt x="103733" y="25560"/>
                  </a:lnTo>
                  <a:lnTo>
                    <a:pt x="98441" y="24170"/>
                  </a:lnTo>
                  <a:close/>
                </a:path>
                <a:path w="356234" h="114300">
                  <a:moveTo>
                    <a:pt x="115991" y="34697"/>
                  </a:moveTo>
                  <a:lnTo>
                    <a:pt x="96349" y="34697"/>
                  </a:lnTo>
                  <a:lnTo>
                    <a:pt x="99606" y="35750"/>
                  </a:lnTo>
                  <a:lnTo>
                    <a:pt x="104771" y="39961"/>
                  </a:lnTo>
                  <a:lnTo>
                    <a:pt x="106680" y="42754"/>
                  </a:lnTo>
                  <a:lnTo>
                    <a:pt x="107915" y="46235"/>
                  </a:lnTo>
                  <a:lnTo>
                    <a:pt x="109179" y="49688"/>
                  </a:lnTo>
                  <a:lnTo>
                    <a:pt x="109810" y="53478"/>
                  </a:lnTo>
                  <a:lnTo>
                    <a:pt x="109810" y="61759"/>
                  </a:lnTo>
                  <a:lnTo>
                    <a:pt x="109179" y="65563"/>
                  </a:lnTo>
                  <a:lnTo>
                    <a:pt x="107915" y="69016"/>
                  </a:lnTo>
                  <a:lnTo>
                    <a:pt x="106680" y="72469"/>
                  </a:lnTo>
                  <a:lnTo>
                    <a:pt x="104771" y="75234"/>
                  </a:lnTo>
                  <a:lnTo>
                    <a:pt x="99606" y="79389"/>
                  </a:lnTo>
                  <a:lnTo>
                    <a:pt x="96349" y="80428"/>
                  </a:lnTo>
                  <a:lnTo>
                    <a:pt x="116040" y="80428"/>
                  </a:lnTo>
                  <a:lnTo>
                    <a:pt x="116281" y="80161"/>
                  </a:lnTo>
                  <a:lnTo>
                    <a:pt x="121278" y="70167"/>
                  </a:lnTo>
                  <a:lnTo>
                    <a:pt x="122527" y="64328"/>
                  </a:lnTo>
                  <a:lnTo>
                    <a:pt x="122527" y="50937"/>
                  </a:lnTo>
                  <a:lnTo>
                    <a:pt x="121278" y="45070"/>
                  </a:lnTo>
                  <a:lnTo>
                    <a:pt x="116281" y="35020"/>
                  </a:lnTo>
                  <a:lnTo>
                    <a:pt x="115991" y="34697"/>
                  </a:lnTo>
                  <a:close/>
                </a:path>
                <a:path w="356234" h="114300">
                  <a:moveTo>
                    <a:pt x="147573" y="25012"/>
                  </a:moveTo>
                  <a:lnTo>
                    <a:pt x="135277" y="25012"/>
                  </a:lnTo>
                  <a:lnTo>
                    <a:pt x="135277" y="113946"/>
                  </a:lnTo>
                  <a:lnTo>
                    <a:pt x="147867" y="113946"/>
                  </a:lnTo>
                  <a:lnTo>
                    <a:pt x="147867" y="79628"/>
                  </a:lnTo>
                  <a:lnTo>
                    <a:pt x="158989" y="79628"/>
                  </a:lnTo>
                  <a:lnTo>
                    <a:pt x="147615" y="61900"/>
                  </a:lnTo>
                  <a:lnTo>
                    <a:pt x="147615" y="52860"/>
                  </a:lnTo>
                  <a:lnTo>
                    <a:pt x="148207" y="49253"/>
                  </a:lnTo>
                  <a:lnTo>
                    <a:pt x="148260" y="48930"/>
                  </a:lnTo>
                  <a:lnTo>
                    <a:pt x="158777" y="35497"/>
                  </a:lnTo>
                  <a:lnTo>
                    <a:pt x="147573" y="35497"/>
                  </a:lnTo>
                  <a:lnTo>
                    <a:pt x="147573" y="25012"/>
                  </a:lnTo>
                  <a:close/>
                </a:path>
                <a:path w="356234" h="114300">
                  <a:moveTo>
                    <a:pt x="158989" y="79628"/>
                  </a:moveTo>
                  <a:lnTo>
                    <a:pt x="148625" y="79628"/>
                  </a:lnTo>
                  <a:lnTo>
                    <a:pt x="149383" y="81003"/>
                  </a:lnTo>
                  <a:lnTo>
                    <a:pt x="163391" y="90955"/>
                  </a:lnTo>
                  <a:lnTo>
                    <a:pt x="172543" y="90955"/>
                  </a:lnTo>
                  <a:lnTo>
                    <a:pt x="177189" y="89622"/>
                  </a:lnTo>
                  <a:lnTo>
                    <a:pt x="185330" y="84260"/>
                  </a:lnTo>
                  <a:lnTo>
                    <a:pt x="188531" y="80428"/>
                  </a:lnTo>
                  <a:lnTo>
                    <a:pt x="188629" y="80217"/>
                  </a:lnTo>
                  <a:lnTo>
                    <a:pt x="160879" y="80217"/>
                  </a:lnTo>
                  <a:lnTo>
                    <a:pt x="158989" y="79628"/>
                  </a:lnTo>
                  <a:close/>
                </a:path>
                <a:path w="356234" h="114300">
                  <a:moveTo>
                    <a:pt x="188628" y="34866"/>
                  </a:moveTo>
                  <a:lnTo>
                    <a:pt x="168290" y="34866"/>
                  </a:lnTo>
                  <a:lnTo>
                    <a:pt x="171448" y="35848"/>
                  </a:lnTo>
                  <a:lnTo>
                    <a:pt x="176529" y="39778"/>
                  </a:lnTo>
                  <a:lnTo>
                    <a:pt x="178438" y="42459"/>
                  </a:lnTo>
                  <a:lnTo>
                    <a:pt x="180870" y="48930"/>
                  </a:lnTo>
                  <a:lnTo>
                    <a:pt x="180993" y="49253"/>
                  </a:lnTo>
                  <a:lnTo>
                    <a:pt x="181601" y="52860"/>
                  </a:lnTo>
                  <a:lnTo>
                    <a:pt x="181601" y="61900"/>
                  </a:lnTo>
                  <a:lnTo>
                    <a:pt x="180979" y="65563"/>
                  </a:lnTo>
                  <a:lnTo>
                    <a:pt x="179660" y="69016"/>
                  </a:lnTo>
                  <a:lnTo>
                    <a:pt x="178368" y="72469"/>
                  </a:lnTo>
                  <a:lnTo>
                    <a:pt x="176459" y="75206"/>
                  </a:lnTo>
                  <a:lnTo>
                    <a:pt x="171273" y="79263"/>
                  </a:lnTo>
                  <a:lnTo>
                    <a:pt x="168262" y="80217"/>
                  </a:lnTo>
                  <a:lnTo>
                    <a:pt x="188629" y="80217"/>
                  </a:lnTo>
                  <a:lnTo>
                    <a:pt x="193191" y="70462"/>
                  </a:lnTo>
                  <a:lnTo>
                    <a:pt x="194356" y="64468"/>
                  </a:lnTo>
                  <a:lnTo>
                    <a:pt x="194356" y="50488"/>
                  </a:lnTo>
                  <a:lnTo>
                    <a:pt x="193177" y="44509"/>
                  </a:lnTo>
                  <a:lnTo>
                    <a:pt x="188628" y="34866"/>
                  </a:lnTo>
                  <a:close/>
                </a:path>
                <a:path w="356234" h="114300">
                  <a:moveTo>
                    <a:pt x="172417" y="24170"/>
                  </a:moveTo>
                  <a:lnTo>
                    <a:pt x="163181" y="24170"/>
                  </a:lnTo>
                  <a:lnTo>
                    <a:pt x="159953" y="24844"/>
                  </a:lnTo>
                  <a:lnTo>
                    <a:pt x="148625" y="35497"/>
                  </a:lnTo>
                  <a:lnTo>
                    <a:pt x="158777" y="35497"/>
                  </a:lnTo>
                  <a:lnTo>
                    <a:pt x="160851" y="34866"/>
                  </a:lnTo>
                  <a:lnTo>
                    <a:pt x="188628" y="34866"/>
                  </a:lnTo>
                  <a:lnTo>
                    <a:pt x="188488" y="34571"/>
                  </a:lnTo>
                  <a:lnTo>
                    <a:pt x="185274" y="30767"/>
                  </a:lnTo>
                  <a:lnTo>
                    <a:pt x="177077" y="25489"/>
                  </a:lnTo>
                  <a:lnTo>
                    <a:pt x="172417" y="24170"/>
                  </a:lnTo>
                  <a:close/>
                </a:path>
                <a:path w="356234" h="114300">
                  <a:moveTo>
                    <a:pt x="219580" y="3452"/>
                  </a:moveTo>
                  <a:lnTo>
                    <a:pt x="207158" y="3452"/>
                  </a:lnTo>
                  <a:lnTo>
                    <a:pt x="207158" y="89692"/>
                  </a:lnTo>
                  <a:lnTo>
                    <a:pt x="219748" y="89692"/>
                  </a:lnTo>
                  <a:lnTo>
                    <a:pt x="219748" y="47863"/>
                  </a:lnTo>
                  <a:lnTo>
                    <a:pt x="220322" y="45323"/>
                  </a:lnTo>
                  <a:lnTo>
                    <a:pt x="230313" y="35540"/>
                  </a:lnTo>
                  <a:lnTo>
                    <a:pt x="219580" y="35540"/>
                  </a:lnTo>
                  <a:lnTo>
                    <a:pt x="219580" y="3452"/>
                  </a:lnTo>
                  <a:close/>
                </a:path>
                <a:path w="356234" h="114300">
                  <a:moveTo>
                    <a:pt x="258910" y="35076"/>
                  </a:moveTo>
                  <a:lnTo>
                    <a:pt x="239596" y="35076"/>
                  </a:lnTo>
                  <a:lnTo>
                    <a:pt x="242993" y="36396"/>
                  </a:lnTo>
                  <a:lnTo>
                    <a:pt x="247877" y="41645"/>
                  </a:lnTo>
                  <a:lnTo>
                    <a:pt x="248973" y="44944"/>
                  </a:lnTo>
                  <a:lnTo>
                    <a:pt x="249098" y="89692"/>
                  </a:lnTo>
                  <a:lnTo>
                    <a:pt x="261689" y="89692"/>
                  </a:lnTo>
                  <a:lnTo>
                    <a:pt x="261689" y="43161"/>
                  </a:lnTo>
                  <a:lnTo>
                    <a:pt x="260763" y="38670"/>
                  </a:lnTo>
                  <a:lnTo>
                    <a:pt x="258910" y="35076"/>
                  </a:lnTo>
                  <a:close/>
                </a:path>
                <a:path w="356234" h="114300">
                  <a:moveTo>
                    <a:pt x="243975" y="24170"/>
                  </a:moveTo>
                  <a:lnTo>
                    <a:pt x="234515" y="24170"/>
                  </a:lnTo>
                  <a:lnTo>
                    <a:pt x="230444" y="25195"/>
                  </a:lnTo>
                  <a:lnTo>
                    <a:pt x="224212" y="29293"/>
                  </a:lnTo>
                  <a:lnTo>
                    <a:pt x="221896" y="32058"/>
                  </a:lnTo>
                  <a:lnTo>
                    <a:pt x="220380" y="35540"/>
                  </a:lnTo>
                  <a:lnTo>
                    <a:pt x="230313" y="35540"/>
                  </a:lnTo>
                  <a:lnTo>
                    <a:pt x="232269" y="35076"/>
                  </a:lnTo>
                  <a:lnTo>
                    <a:pt x="258910" y="35076"/>
                  </a:lnTo>
                  <a:lnTo>
                    <a:pt x="257085" y="31455"/>
                  </a:lnTo>
                  <a:lnTo>
                    <a:pt x="254502" y="28732"/>
                  </a:lnTo>
                  <a:lnTo>
                    <a:pt x="248054" y="25195"/>
                  </a:lnTo>
                  <a:lnTo>
                    <a:pt x="248326" y="25195"/>
                  </a:lnTo>
                  <a:lnTo>
                    <a:pt x="243975" y="24170"/>
                  </a:lnTo>
                  <a:close/>
                </a:path>
                <a:path w="356234" h="114300">
                  <a:moveTo>
                    <a:pt x="289777" y="25012"/>
                  </a:moveTo>
                  <a:lnTo>
                    <a:pt x="277186" y="25012"/>
                  </a:lnTo>
                  <a:lnTo>
                    <a:pt x="277186" y="89692"/>
                  </a:lnTo>
                  <a:lnTo>
                    <a:pt x="289777" y="89692"/>
                  </a:lnTo>
                  <a:lnTo>
                    <a:pt x="289777" y="25012"/>
                  </a:lnTo>
                  <a:close/>
                </a:path>
                <a:path w="356234" h="114300">
                  <a:moveTo>
                    <a:pt x="285734" y="0"/>
                  </a:moveTo>
                  <a:lnTo>
                    <a:pt x="281355" y="0"/>
                  </a:lnTo>
                  <a:lnTo>
                    <a:pt x="279474" y="743"/>
                  </a:lnTo>
                  <a:lnTo>
                    <a:pt x="276358" y="3691"/>
                  </a:lnTo>
                  <a:lnTo>
                    <a:pt x="275586" y="5460"/>
                  </a:lnTo>
                  <a:lnTo>
                    <a:pt x="275586" y="9586"/>
                  </a:lnTo>
                  <a:lnTo>
                    <a:pt x="276358" y="11355"/>
                  </a:lnTo>
                  <a:lnTo>
                    <a:pt x="277902" y="12843"/>
                  </a:lnTo>
                  <a:lnTo>
                    <a:pt x="279474" y="14303"/>
                  </a:lnTo>
                  <a:lnTo>
                    <a:pt x="281355" y="15032"/>
                  </a:lnTo>
                  <a:lnTo>
                    <a:pt x="285734" y="15032"/>
                  </a:lnTo>
                  <a:lnTo>
                    <a:pt x="287601" y="14303"/>
                  </a:lnTo>
                  <a:lnTo>
                    <a:pt x="290717" y="11355"/>
                  </a:lnTo>
                  <a:lnTo>
                    <a:pt x="291503" y="9586"/>
                  </a:lnTo>
                  <a:lnTo>
                    <a:pt x="291503" y="5460"/>
                  </a:lnTo>
                  <a:lnTo>
                    <a:pt x="290717" y="3691"/>
                  </a:lnTo>
                  <a:lnTo>
                    <a:pt x="289145" y="2231"/>
                  </a:lnTo>
                  <a:lnTo>
                    <a:pt x="287601" y="743"/>
                  </a:lnTo>
                  <a:lnTo>
                    <a:pt x="285734" y="0"/>
                  </a:lnTo>
                  <a:close/>
                </a:path>
                <a:path w="356234" h="114300">
                  <a:moveTo>
                    <a:pt x="353231" y="34360"/>
                  </a:moveTo>
                  <a:lnTo>
                    <a:pt x="335294" y="34360"/>
                  </a:lnTo>
                  <a:lnTo>
                    <a:pt x="338354" y="35371"/>
                  </a:lnTo>
                  <a:lnTo>
                    <a:pt x="342481" y="39414"/>
                  </a:lnTo>
                  <a:lnTo>
                    <a:pt x="343432" y="42024"/>
                  </a:lnTo>
                  <a:lnTo>
                    <a:pt x="343519" y="47751"/>
                  </a:lnTo>
                  <a:lnTo>
                    <a:pt x="342972" y="48846"/>
                  </a:lnTo>
                  <a:lnTo>
                    <a:pt x="340782" y="50193"/>
                  </a:lnTo>
                  <a:lnTo>
                    <a:pt x="339028" y="50685"/>
                  </a:lnTo>
                  <a:lnTo>
                    <a:pt x="336613" y="50994"/>
                  </a:lnTo>
                  <a:lnTo>
                    <a:pt x="324121" y="52453"/>
                  </a:lnTo>
                  <a:lnTo>
                    <a:pt x="321117" y="52987"/>
                  </a:lnTo>
                  <a:lnTo>
                    <a:pt x="302412" y="75782"/>
                  </a:lnTo>
                  <a:lnTo>
                    <a:pt x="303333" y="79235"/>
                  </a:lnTo>
                  <a:lnTo>
                    <a:pt x="307179" y="85074"/>
                  </a:lnTo>
                  <a:lnTo>
                    <a:pt x="309804" y="87306"/>
                  </a:lnTo>
                  <a:lnTo>
                    <a:pt x="316429" y="90365"/>
                  </a:lnTo>
                  <a:lnTo>
                    <a:pt x="320135" y="91123"/>
                  </a:lnTo>
                  <a:lnTo>
                    <a:pt x="327799" y="91123"/>
                  </a:lnTo>
                  <a:lnTo>
                    <a:pt x="343267" y="81017"/>
                  </a:lnTo>
                  <a:lnTo>
                    <a:pt x="323405" y="81017"/>
                  </a:lnTo>
                  <a:lnTo>
                    <a:pt x="320838" y="80329"/>
                  </a:lnTo>
                  <a:lnTo>
                    <a:pt x="320614" y="80329"/>
                  </a:lnTo>
                  <a:lnTo>
                    <a:pt x="315868" y="77059"/>
                  </a:lnTo>
                  <a:lnTo>
                    <a:pt x="314717" y="74701"/>
                  </a:lnTo>
                  <a:lnTo>
                    <a:pt x="314717" y="69339"/>
                  </a:lnTo>
                  <a:lnTo>
                    <a:pt x="331855" y="60973"/>
                  </a:lnTo>
                  <a:lnTo>
                    <a:pt x="336613" y="60257"/>
                  </a:lnTo>
                  <a:lnTo>
                    <a:pt x="343561" y="58026"/>
                  </a:lnTo>
                  <a:lnTo>
                    <a:pt x="356152" y="58026"/>
                  </a:lnTo>
                  <a:lnTo>
                    <a:pt x="356152" y="42024"/>
                  </a:lnTo>
                  <a:lnTo>
                    <a:pt x="355338" y="38192"/>
                  </a:lnTo>
                  <a:lnTo>
                    <a:pt x="353231" y="34360"/>
                  </a:lnTo>
                  <a:close/>
                </a:path>
                <a:path w="356234" h="114300">
                  <a:moveTo>
                    <a:pt x="356152" y="80849"/>
                  </a:moveTo>
                  <a:lnTo>
                    <a:pt x="343856" y="80849"/>
                  </a:lnTo>
                  <a:lnTo>
                    <a:pt x="343856" y="89692"/>
                  </a:lnTo>
                  <a:lnTo>
                    <a:pt x="356152" y="89692"/>
                  </a:lnTo>
                  <a:lnTo>
                    <a:pt x="356152" y="80849"/>
                  </a:lnTo>
                  <a:close/>
                </a:path>
                <a:path w="356234" h="114300">
                  <a:moveTo>
                    <a:pt x="356152" y="58026"/>
                  </a:moveTo>
                  <a:lnTo>
                    <a:pt x="343561" y="58026"/>
                  </a:lnTo>
                  <a:lnTo>
                    <a:pt x="343446" y="69339"/>
                  </a:lnTo>
                  <a:lnTo>
                    <a:pt x="342902" y="71318"/>
                  </a:lnTo>
                  <a:lnTo>
                    <a:pt x="340291" y="75782"/>
                  </a:lnTo>
                  <a:lnTo>
                    <a:pt x="338396" y="77578"/>
                  </a:lnTo>
                  <a:lnTo>
                    <a:pt x="333427" y="80329"/>
                  </a:lnTo>
                  <a:lnTo>
                    <a:pt x="330451" y="81017"/>
                  </a:lnTo>
                  <a:lnTo>
                    <a:pt x="343267" y="81017"/>
                  </a:lnTo>
                  <a:lnTo>
                    <a:pt x="343351" y="80849"/>
                  </a:lnTo>
                  <a:lnTo>
                    <a:pt x="356152" y="80849"/>
                  </a:lnTo>
                  <a:lnTo>
                    <a:pt x="356152" y="58026"/>
                  </a:lnTo>
                  <a:close/>
                </a:path>
                <a:path w="356234" h="114300">
                  <a:moveTo>
                    <a:pt x="333638" y="24170"/>
                  </a:moveTo>
                  <a:lnTo>
                    <a:pt x="327153" y="24170"/>
                  </a:lnTo>
                  <a:lnTo>
                    <a:pt x="323433" y="24732"/>
                  </a:lnTo>
                  <a:lnTo>
                    <a:pt x="304358" y="40677"/>
                  </a:lnTo>
                  <a:lnTo>
                    <a:pt x="316191" y="43372"/>
                  </a:lnTo>
                  <a:lnTo>
                    <a:pt x="317117" y="41098"/>
                  </a:lnTo>
                  <a:lnTo>
                    <a:pt x="318787" y="39035"/>
                  </a:lnTo>
                  <a:lnTo>
                    <a:pt x="323553" y="35371"/>
                  </a:lnTo>
                  <a:lnTo>
                    <a:pt x="323395" y="35371"/>
                  </a:lnTo>
                  <a:lnTo>
                    <a:pt x="326984" y="34360"/>
                  </a:lnTo>
                  <a:lnTo>
                    <a:pt x="353231" y="34360"/>
                  </a:lnTo>
                  <a:lnTo>
                    <a:pt x="352081" y="32269"/>
                  </a:lnTo>
                  <a:lnTo>
                    <a:pt x="349990" y="29981"/>
                  </a:lnTo>
                  <a:lnTo>
                    <a:pt x="344909" y="26781"/>
                  </a:lnTo>
                  <a:lnTo>
                    <a:pt x="342186" y="25686"/>
                  </a:lnTo>
                  <a:lnTo>
                    <a:pt x="339266" y="25096"/>
                  </a:lnTo>
                  <a:lnTo>
                    <a:pt x="336375" y="24479"/>
                  </a:lnTo>
                  <a:lnTo>
                    <a:pt x="333638" y="2417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585882" y="6957903"/>
              <a:ext cx="2418774" cy="2418774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554470" y="6931725"/>
              <a:ext cx="2481599" cy="2481599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502115" y="6931725"/>
              <a:ext cx="2586308" cy="2586308"/>
            </a:xfrm>
            <a:prstGeom prst="rect">
              <a:avLst/>
            </a:prstGeom>
          </p:spPr>
        </p:pic>
        <p:sp>
          <p:nvSpPr>
            <p:cNvPr id="118" name="object 118" descr=""/>
            <p:cNvSpPr/>
            <p:nvPr/>
          </p:nvSpPr>
          <p:spPr>
            <a:xfrm>
              <a:off x="16606823" y="6952667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6807718" y="7208715"/>
              <a:ext cx="1753305" cy="394556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16810062" y="9009781"/>
              <a:ext cx="356235" cy="114300"/>
            </a:xfrm>
            <a:custGeom>
              <a:avLst/>
              <a:gdLst/>
              <a:ahLst/>
              <a:cxnLst/>
              <a:rect l="l" t="t" r="r" b="b"/>
              <a:pathLst>
                <a:path w="356234" h="114300">
                  <a:moveTo>
                    <a:pt x="12169" y="71248"/>
                  </a:moveTo>
                  <a:lnTo>
                    <a:pt x="0" y="73101"/>
                  </a:lnTo>
                  <a:lnTo>
                    <a:pt x="947" y="78322"/>
                  </a:lnTo>
                  <a:lnTo>
                    <a:pt x="1038" y="78828"/>
                  </a:lnTo>
                  <a:lnTo>
                    <a:pt x="3845" y="83249"/>
                  </a:lnTo>
                  <a:lnTo>
                    <a:pt x="12997" y="89453"/>
                  </a:lnTo>
                  <a:lnTo>
                    <a:pt x="18906" y="90997"/>
                  </a:lnTo>
                  <a:lnTo>
                    <a:pt x="31371" y="90997"/>
                  </a:lnTo>
                  <a:lnTo>
                    <a:pt x="35961" y="90141"/>
                  </a:lnTo>
                  <a:lnTo>
                    <a:pt x="43905" y="86716"/>
                  </a:lnTo>
                  <a:lnTo>
                    <a:pt x="47007" y="84358"/>
                  </a:lnTo>
                  <a:lnTo>
                    <a:pt x="49602" y="80849"/>
                  </a:lnTo>
                  <a:lnTo>
                    <a:pt x="22275" y="80849"/>
                  </a:lnTo>
                  <a:lnTo>
                    <a:pt x="19201" y="80049"/>
                  </a:lnTo>
                  <a:lnTo>
                    <a:pt x="14485" y="76820"/>
                  </a:lnTo>
                  <a:lnTo>
                    <a:pt x="12927" y="74420"/>
                  </a:lnTo>
                  <a:lnTo>
                    <a:pt x="12169" y="71248"/>
                  </a:lnTo>
                  <a:close/>
                </a:path>
                <a:path w="356234" h="114300">
                  <a:moveTo>
                    <a:pt x="33855" y="24170"/>
                  </a:moveTo>
                  <a:lnTo>
                    <a:pt x="22008" y="24170"/>
                  </a:lnTo>
                  <a:lnTo>
                    <a:pt x="17699" y="24984"/>
                  </a:lnTo>
                  <a:lnTo>
                    <a:pt x="1894" y="39512"/>
                  </a:lnTo>
                  <a:lnTo>
                    <a:pt x="1894" y="47934"/>
                  </a:lnTo>
                  <a:lnTo>
                    <a:pt x="3326" y="51737"/>
                  </a:lnTo>
                  <a:lnTo>
                    <a:pt x="9081" y="57745"/>
                  </a:lnTo>
                  <a:lnTo>
                    <a:pt x="13545" y="59935"/>
                  </a:lnTo>
                  <a:lnTo>
                    <a:pt x="33617" y="64412"/>
                  </a:lnTo>
                  <a:lnTo>
                    <a:pt x="35904" y="65451"/>
                  </a:lnTo>
                  <a:lnTo>
                    <a:pt x="38908" y="68202"/>
                  </a:lnTo>
                  <a:lnTo>
                    <a:pt x="39666" y="69900"/>
                  </a:lnTo>
                  <a:lnTo>
                    <a:pt x="39666" y="74420"/>
                  </a:lnTo>
                  <a:lnTo>
                    <a:pt x="38431" y="76540"/>
                  </a:lnTo>
                  <a:lnTo>
                    <a:pt x="33410" y="80049"/>
                  </a:lnTo>
                  <a:lnTo>
                    <a:pt x="33274" y="80049"/>
                  </a:lnTo>
                  <a:lnTo>
                    <a:pt x="30192" y="80849"/>
                  </a:lnTo>
                  <a:lnTo>
                    <a:pt x="49602" y="80849"/>
                  </a:lnTo>
                  <a:lnTo>
                    <a:pt x="51471" y="78322"/>
                  </a:lnTo>
                  <a:lnTo>
                    <a:pt x="52594" y="74869"/>
                  </a:lnTo>
                  <a:lnTo>
                    <a:pt x="52594" y="66419"/>
                  </a:lnTo>
                  <a:lnTo>
                    <a:pt x="51134" y="62700"/>
                  </a:lnTo>
                  <a:lnTo>
                    <a:pt x="45295" y="56973"/>
                  </a:lnTo>
                  <a:lnTo>
                    <a:pt x="40859" y="54853"/>
                  </a:lnTo>
                  <a:lnTo>
                    <a:pt x="21068" y="50278"/>
                  </a:lnTo>
                  <a:lnTo>
                    <a:pt x="18485" y="49197"/>
                  </a:lnTo>
                  <a:lnTo>
                    <a:pt x="15285" y="46558"/>
                  </a:lnTo>
                  <a:lnTo>
                    <a:pt x="14485" y="44818"/>
                  </a:lnTo>
                  <a:lnTo>
                    <a:pt x="14592" y="39975"/>
                  </a:lnTo>
                  <a:lnTo>
                    <a:pt x="15678" y="38122"/>
                  </a:lnTo>
                  <a:lnTo>
                    <a:pt x="20450" y="34950"/>
                  </a:lnTo>
                  <a:lnTo>
                    <a:pt x="23426" y="34150"/>
                  </a:lnTo>
                  <a:lnTo>
                    <a:pt x="48985" y="34150"/>
                  </a:lnTo>
                  <a:lnTo>
                    <a:pt x="47386" y="31722"/>
                  </a:lnTo>
                  <a:lnTo>
                    <a:pt x="39357" y="25686"/>
                  </a:lnTo>
                  <a:lnTo>
                    <a:pt x="33855" y="24170"/>
                  </a:lnTo>
                  <a:close/>
                </a:path>
                <a:path w="356234" h="114300">
                  <a:moveTo>
                    <a:pt x="48985" y="34150"/>
                  </a:moveTo>
                  <a:lnTo>
                    <a:pt x="29602" y="34150"/>
                  </a:lnTo>
                  <a:lnTo>
                    <a:pt x="31778" y="34571"/>
                  </a:lnTo>
                  <a:lnTo>
                    <a:pt x="35259" y="36255"/>
                  </a:lnTo>
                  <a:lnTo>
                    <a:pt x="36634" y="37336"/>
                  </a:lnTo>
                  <a:lnTo>
                    <a:pt x="38684" y="39975"/>
                  </a:lnTo>
                  <a:lnTo>
                    <a:pt x="39442" y="41365"/>
                  </a:lnTo>
                  <a:lnTo>
                    <a:pt x="39919" y="42824"/>
                  </a:lnTo>
                  <a:lnTo>
                    <a:pt x="51330" y="40803"/>
                  </a:lnTo>
                  <a:lnTo>
                    <a:pt x="50039" y="35750"/>
                  </a:lnTo>
                  <a:lnTo>
                    <a:pt x="48985" y="34150"/>
                  </a:lnTo>
                  <a:close/>
                </a:path>
                <a:path w="356234" h="114300">
                  <a:moveTo>
                    <a:pt x="98441" y="24170"/>
                  </a:moveTo>
                  <a:lnTo>
                    <a:pt x="86313" y="24170"/>
                  </a:lnTo>
                  <a:lnTo>
                    <a:pt x="81022" y="25560"/>
                  </a:lnTo>
                  <a:lnTo>
                    <a:pt x="71982" y="31118"/>
                  </a:lnTo>
                  <a:lnTo>
                    <a:pt x="68473" y="35020"/>
                  </a:lnTo>
                  <a:lnTo>
                    <a:pt x="63476" y="45070"/>
                  </a:lnTo>
                  <a:lnTo>
                    <a:pt x="62227" y="50937"/>
                  </a:lnTo>
                  <a:lnTo>
                    <a:pt x="62227" y="64328"/>
                  </a:lnTo>
                  <a:lnTo>
                    <a:pt x="86313" y="90997"/>
                  </a:lnTo>
                  <a:lnTo>
                    <a:pt x="98441" y="90997"/>
                  </a:lnTo>
                  <a:lnTo>
                    <a:pt x="103733" y="89607"/>
                  </a:lnTo>
                  <a:lnTo>
                    <a:pt x="112772" y="84049"/>
                  </a:lnTo>
                  <a:lnTo>
                    <a:pt x="116040" y="80428"/>
                  </a:lnTo>
                  <a:lnTo>
                    <a:pt x="88461" y="80428"/>
                  </a:lnTo>
                  <a:lnTo>
                    <a:pt x="85177" y="79389"/>
                  </a:lnTo>
                  <a:lnTo>
                    <a:pt x="74944" y="61759"/>
                  </a:lnTo>
                  <a:lnTo>
                    <a:pt x="74944" y="53478"/>
                  </a:lnTo>
                  <a:lnTo>
                    <a:pt x="88461" y="34697"/>
                  </a:lnTo>
                  <a:lnTo>
                    <a:pt x="115991" y="34697"/>
                  </a:lnTo>
                  <a:lnTo>
                    <a:pt x="112772" y="31118"/>
                  </a:lnTo>
                  <a:lnTo>
                    <a:pt x="103733" y="25560"/>
                  </a:lnTo>
                  <a:lnTo>
                    <a:pt x="98441" y="24170"/>
                  </a:lnTo>
                  <a:close/>
                </a:path>
                <a:path w="356234" h="114300">
                  <a:moveTo>
                    <a:pt x="115991" y="34697"/>
                  </a:moveTo>
                  <a:lnTo>
                    <a:pt x="96349" y="34697"/>
                  </a:lnTo>
                  <a:lnTo>
                    <a:pt x="99606" y="35750"/>
                  </a:lnTo>
                  <a:lnTo>
                    <a:pt x="104771" y="39961"/>
                  </a:lnTo>
                  <a:lnTo>
                    <a:pt x="106680" y="42754"/>
                  </a:lnTo>
                  <a:lnTo>
                    <a:pt x="107915" y="46235"/>
                  </a:lnTo>
                  <a:lnTo>
                    <a:pt x="109179" y="49688"/>
                  </a:lnTo>
                  <a:lnTo>
                    <a:pt x="109810" y="53478"/>
                  </a:lnTo>
                  <a:lnTo>
                    <a:pt x="109810" y="61759"/>
                  </a:lnTo>
                  <a:lnTo>
                    <a:pt x="109179" y="65563"/>
                  </a:lnTo>
                  <a:lnTo>
                    <a:pt x="107915" y="69016"/>
                  </a:lnTo>
                  <a:lnTo>
                    <a:pt x="106680" y="72469"/>
                  </a:lnTo>
                  <a:lnTo>
                    <a:pt x="104771" y="75234"/>
                  </a:lnTo>
                  <a:lnTo>
                    <a:pt x="99606" y="79389"/>
                  </a:lnTo>
                  <a:lnTo>
                    <a:pt x="96349" y="80428"/>
                  </a:lnTo>
                  <a:lnTo>
                    <a:pt x="116040" y="80428"/>
                  </a:lnTo>
                  <a:lnTo>
                    <a:pt x="116281" y="80161"/>
                  </a:lnTo>
                  <a:lnTo>
                    <a:pt x="121278" y="70167"/>
                  </a:lnTo>
                  <a:lnTo>
                    <a:pt x="122527" y="64328"/>
                  </a:lnTo>
                  <a:lnTo>
                    <a:pt x="122527" y="50937"/>
                  </a:lnTo>
                  <a:lnTo>
                    <a:pt x="121278" y="45070"/>
                  </a:lnTo>
                  <a:lnTo>
                    <a:pt x="116281" y="35020"/>
                  </a:lnTo>
                  <a:lnTo>
                    <a:pt x="115991" y="34697"/>
                  </a:lnTo>
                  <a:close/>
                </a:path>
                <a:path w="356234" h="114300">
                  <a:moveTo>
                    <a:pt x="147573" y="25012"/>
                  </a:moveTo>
                  <a:lnTo>
                    <a:pt x="135277" y="25012"/>
                  </a:lnTo>
                  <a:lnTo>
                    <a:pt x="135277" y="113946"/>
                  </a:lnTo>
                  <a:lnTo>
                    <a:pt x="147867" y="113946"/>
                  </a:lnTo>
                  <a:lnTo>
                    <a:pt x="147867" y="79628"/>
                  </a:lnTo>
                  <a:lnTo>
                    <a:pt x="158989" y="79628"/>
                  </a:lnTo>
                  <a:lnTo>
                    <a:pt x="147615" y="61900"/>
                  </a:lnTo>
                  <a:lnTo>
                    <a:pt x="147615" y="52860"/>
                  </a:lnTo>
                  <a:lnTo>
                    <a:pt x="148207" y="49253"/>
                  </a:lnTo>
                  <a:lnTo>
                    <a:pt x="148260" y="48930"/>
                  </a:lnTo>
                  <a:lnTo>
                    <a:pt x="158777" y="35497"/>
                  </a:lnTo>
                  <a:lnTo>
                    <a:pt x="147573" y="35497"/>
                  </a:lnTo>
                  <a:lnTo>
                    <a:pt x="147573" y="25012"/>
                  </a:lnTo>
                  <a:close/>
                </a:path>
                <a:path w="356234" h="114300">
                  <a:moveTo>
                    <a:pt x="158989" y="79628"/>
                  </a:moveTo>
                  <a:lnTo>
                    <a:pt x="148625" y="79628"/>
                  </a:lnTo>
                  <a:lnTo>
                    <a:pt x="149383" y="81003"/>
                  </a:lnTo>
                  <a:lnTo>
                    <a:pt x="163391" y="90955"/>
                  </a:lnTo>
                  <a:lnTo>
                    <a:pt x="172543" y="90955"/>
                  </a:lnTo>
                  <a:lnTo>
                    <a:pt x="177189" y="89622"/>
                  </a:lnTo>
                  <a:lnTo>
                    <a:pt x="185330" y="84260"/>
                  </a:lnTo>
                  <a:lnTo>
                    <a:pt x="188531" y="80428"/>
                  </a:lnTo>
                  <a:lnTo>
                    <a:pt x="188629" y="80217"/>
                  </a:lnTo>
                  <a:lnTo>
                    <a:pt x="160879" y="80217"/>
                  </a:lnTo>
                  <a:lnTo>
                    <a:pt x="158989" y="79628"/>
                  </a:lnTo>
                  <a:close/>
                </a:path>
                <a:path w="356234" h="114300">
                  <a:moveTo>
                    <a:pt x="188628" y="34866"/>
                  </a:moveTo>
                  <a:lnTo>
                    <a:pt x="168290" y="34866"/>
                  </a:lnTo>
                  <a:lnTo>
                    <a:pt x="171448" y="35848"/>
                  </a:lnTo>
                  <a:lnTo>
                    <a:pt x="176529" y="39778"/>
                  </a:lnTo>
                  <a:lnTo>
                    <a:pt x="178438" y="42459"/>
                  </a:lnTo>
                  <a:lnTo>
                    <a:pt x="180870" y="48930"/>
                  </a:lnTo>
                  <a:lnTo>
                    <a:pt x="180993" y="49253"/>
                  </a:lnTo>
                  <a:lnTo>
                    <a:pt x="181601" y="52860"/>
                  </a:lnTo>
                  <a:lnTo>
                    <a:pt x="181601" y="61900"/>
                  </a:lnTo>
                  <a:lnTo>
                    <a:pt x="180979" y="65563"/>
                  </a:lnTo>
                  <a:lnTo>
                    <a:pt x="179660" y="69016"/>
                  </a:lnTo>
                  <a:lnTo>
                    <a:pt x="178368" y="72469"/>
                  </a:lnTo>
                  <a:lnTo>
                    <a:pt x="176459" y="75206"/>
                  </a:lnTo>
                  <a:lnTo>
                    <a:pt x="171273" y="79263"/>
                  </a:lnTo>
                  <a:lnTo>
                    <a:pt x="168262" y="80217"/>
                  </a:lnTo>
                  <a:lnTo>
                    <a:pt x="188629" y="80217"/>
                  </a:lnTo>
                  <a:lnTo>
                    <a:pt x="193191" y="70462"/>
                  </a:lnTo>
                  <a:lnTo>
                    <a:pt x="194356" y="64468"/>
                  </a:lnTo>
                  <a:lnTo>
                    <a:pt x="194356" y="50488"/>
                  </a:lnTo>
                  <a:lnTo>
                    <a:pt x="193177" y="44509"/>
                  </a:lnTo>
                  <a:lnTo>
                    <a:pt x="188628" y="34866"/>
                  </a:lnTo>
                  <a:close/>
                </a:path>
                <a:path w="356234" h="114300">
                  <a:moveTo>
                    <a:pt x="172417" y="24170"/>
                  </a:moveTo>
                  <a:lnTo>
                    <a:pt x="163181" y="24170"/>
                  </a:lnTo>
                  <a:lnTo>
                    <a:pt x="159953" y="24844"/>
                  </a:lnTo>
                  <a:lnTo>
                    <a:pt x="148625" y="35497"/>
                  </a:lnTo>
                  <a:lnTo>
                    <a:pt x="158777" y="35497"/>
                  </a:lnTo>
                  <a:lnTo>
                    <a:pt x="160851" y="34866"/>
                  </a:lnTo>
                  <a:lnTo>
                    <a:pt x="188628" y="34866"/>
                  </a:lnTo>
                  <a:lnTo>
                    <a:pt x="188488" y="34571"/>
                  </a:lnTo>
                  <a:lnTo>
                    <a:pt x="185274" y="30767"/>
                  </a:lnTo>
                  <a:lnTo>
                    <a:pt x="177077" y="25489"/>
                  </a:lnTo>
                  <a:lnTo>
                    <a:pt x="172417" y="24170"/>
                  </a:lnTo>
                  <a:close/>
                </a:path>
                <a:path w="356234" h="114300">
                  <a:moveTo>
                    <a:pt x="219580" y="3452"/>
                  </a:moveTo>
                  <a:lnTo>
                    <a:pt x="207158" y="3452"/>
                  </a:lnTo>
                  <a:lnTo>
                    <a:pt x="207158" y="89692"/>
                  </a:lnTo>
                  <a:lnTo>
                    <a:pt x="219748" y="89692"/>
                  </a:lnTo>
                  <a:lnTo>
                    <a:pt x="219748" y="47863"/>
                  </a:lnTo>
                  <a:lnTo>
                    <a:pt x="220322" y="45323"/>
                  </a:lnTo>
                  <a:lnTo>
                    <a:pt x="230313" y="35540"/>
                  </a:lnTo>
                  <a:lnTo>
                    <a:pt x="219580" y="35540"/>
                  </a:lnTo>
                  <a:lnTo>
                    <a:pt x="219580" y="3452"/>
                  </a:lnTo>
                  <a:close/>
                </a:path>
                <a:path w="356234" h="114300">
                  <a:moveTo>
                    <a:pt x="258910" y="35076"/>
                  </a:moveTo>
                  <a:lnTo>
                    <a:pt x="239596" y="35076"/>
                  </a:lnTo>
                  <a:lnTo>
                    <a:pt x="242993" y="36396"/>
                  </a:lnTo>
                  <a:lnTo>
                    <a:pt x="247877" y="41645"/>
                  </a:lnTo>
                  <a:lnTo>
                    <a:pt x="248973" y="44944"/>
                  </a:lnTo>
                  <a:lnTo>
                    <a:pt x="249098" y="89692"/>
                  </a:lnTo>
                  <a:lnTo>
                    <a:pt x="261689" y="89692"/>
                  </a:lnTo>
                  <a:lnTo>
                    <a:pt x="261689" y="43161"/>
                  </a:lnTo>
                  <a:lnTo>
                    <a:pt x="260763" y="38670"/>
                  </a:lnTo>
                  <a:lnTo>
                    <a:pt x="258910" y="35076"/>
                  </a:lnTo>
                  <a:close/>
                </a:path>
                <a:path w="356234" h="114300">
                  <a:moveTo>
                    <a:pt x="243975" y="24170"/>
                  </a:moveTo>
                  <a:lnTo>
                    <a:pt x="234515" y="24170"/>
                  </a:lnTo>
                  <a:lnTo>
                    <a:pt x="230444" y="25195"/>
                  </a:lnTo>
                  <a:lnTo>
                    <a:pt x="224212" y="29293"/>
                  </a:lnTo>
                  <a:lnTo>
                    <a:pt x="221896" y="32058"/>
                  </a:lnTo>
                  <a:lnTo>
                    <a:pt x="220380" y="35540"/>
                  </a:lnTo>
                  <a:lnTo>
                    <a:pt x="230313" y="35540"/>
                  </a:lnTo>
                  <a:lnTo>
                    <a:pt x="232269" y="35076"/>
                  </a:lnTo>
                  <a:lnTo>
                    <a:pt x="258910" y="35076"/>
                  </a:lnTo>
                  <a:lnTo>
                    <a:pt x="257085" y="31455"/>
                  </a:lnTo>
                  <a:lnTo>
                    <a:pt x="254502" y="28732"/>
                  </a:lnTo>
                  <a:lnTo>
                    <a:pt x="248054" y="25195"/>
                  </a:lnTo>
                  <a:lnTo>
                    <a:pt x="248326" y="25195"/>
                  </a:lnTo>
                  <a:lnTo>
                    <a:pt x="243975" y="24170"/>
                  </a:lnTo>
                  <a:close/>
                </a:path>
                <a:path w="356234" h="114300">
                  <a:moveTo>
                    <a:pt x="289777" y="25012"/>
                  </a:moveTo>
                  <a:lnTo>
                    <a:pt x="277186" y="25012"/>
                  </a:lnTo>
                  <a:lnTo>
                    <a:pt x="277186" y="89692"/>
                  </a:lnTo>
                  <a:lnTo>
                    <a:pt x="289777" y="89692"/>
                  </a:lnTo>
                  <a:lnTo>
                    <a:pt x="289777" y="25012"/>
                  </a:lnTo>
                  <a:close/>
                </a:path>
                <a:path w="356234" h="114300">
                  <a:moveTo>
                    <a:pt x="285734" y="0"/>
                  </a:moveTo>
                  <a:lnTo>
                    <a:pt x="281355" y="0"/>
                  </a:lnTo>
                  <a:lnTo>
                    <a:pt x="279474" y="743"/>
                  </a:lnTo>
                  <a:lnTo>
                    <a:pt x="276358" y="3691"/>
                  </a:lnTo>
                  <a:lnTo>
                    <a:pt x="275586" y="5460"/>
                  </a:lnTo>
                  <a:lnTo>
                    <a:pt x="275586" y="9586"/>
                  </a:lnTo>
                  <a:lnTo>
                    <a:pt x="276358" y="11355"/>
                  </a:lnTo>
                  <a:lnTo>
                    <a:pt x="277902" y="12843"/>
                  </a:lnTo>
                  <a:lnTo>
                    <a:pt x="279474" y="14303"/>
                  </a:lnTo>
                  <a:lnTo>
                    <a:pt x="281355" y="15032"/>
                  </a:lnTo>
                  <a:lnTo>
                    <a:pt x="285734" y="15032"/>
                  </a:lnTo>
                  <a:lnTo>
                    <a:pt x="287601" y="14303"/>
                  </a:lnTo>
                  <a:lnTo>
                    <a:pt x="290717" y="11355"/>
                  </a:lnTo>
                  <a:lnTo>
                    <a:pt x="291503" y="9586"/>
                  </a:lnTo>
                  <a:lnTo>
                    <a:pt x="291503" y="5460"/>
                  </a:lnTo>
                  <a:lnTo>
                    <a:pt x="290717" y="3691"/>
                  </a:lnTo>
                  <a:lnTo>
                    <a:pt x="289145" y="2231"/>
                  </a:lnTo>
                  <a:lnTo>
                    <a:pt x="287601" y="743"/>
                  </a:lnTo>
                  <a:lnTo>
                    <a:pt x="285734" y="0"/>
                  </a:lnTo>
                  <a:close/>
                </a:path>
                <a:path w="356234" h="114300">
                  <a:moveTo>
                    <a:pt x="353231" y="34360"/>
                  </a:moveTo>
                  <a:lnTo>
                    <a:pt x="335294" y="34360"/>
                  </a:lnTo>
                  <a:lnTo>
                    <a:pt x="338354" y="35371"/>
                  </a:lnTo>
                  <a:lnTo>
                    <a:pt x="342481" y="39414"/>
                  </a:lnTo>
                  <a:lnTo>
                    <a:pt x="343432" y="42024"/>
                  </a:lnTo>
                  <a:lnTo>
                    <a:pt x="343519" y="47751"/>
                  </a:lnTo>
                  <a:lnTo>
                    <a:pt x="342972" y="48846"/>
                  </a:lnTo>
                  <a:lnTo>
                    <a:pt x="340782" y="50193"/>
                  </a:lnTo>
                  <a:lnTo>
                    <a:pt x="339028" y="50685"/>
                  </a:lnTo>
                  <a:lnTo>
                    <a:pt x="336613" y="50994"/>
                  </a:lnTo>
                  <a:lnTo>
                    <a:pt x="324121" y="52453"/>
                  </a:lnTo>
                  <a:lnTo>
                    <a:pt x="321117" y="52987"/>
                  </a:lnTo>
                  <a:lnTo>
                    <a:pt x="302412" y="75782"/>
                  </a:lnTo>
                  <a:lnTo>
                    <a:pt x="303333" y="79235"/>
                  </a:lnTo>
                  <a:lnTo>
                    <a:pt x="307179" y="85074"/>
                  </a:lnTo>
                  <a:lnTo>
                    <a:pt x="309804" y="87306"/>
                  </a:lnTo>
                  <a:lnTo>
                    <a:pt x="316429" y="90365"/>
                  </a:lnTo>
                  <a:lnTo>
                    <a:pt x="320135" y="91123"/>
                  </a:lnTo>
                  <a:lnTo>
                    <a:pt x="327799" y="91123"/>
                  </a:lnTo>
                  <a:lnTo>
                    <a:pt x="343267" y="81017"/>
                  </a:lnTo>
                  <a:lnTo>
                    <a:pt x="323405" y="81017"/>
                  </a:lnTo>
                  <a:lnTo>
                    <a:pt x="320838" y="80329"/>
                  </a:lnTo>
                  <a:lnTo>
                    <a:pt x="320614" y="80329"/>
                  </a:lnTo>
                  <a:lnTo>
                    <a:pt x="315868" y="77059"/>
                  </a:lnTo>
                  <a:lnTo>
                    <a:pt x="314717" y="74701"/>
                  </a:lnTo>
                  <a:lnTo>
                    <a:pt x="314717" y="69339"/>
                  </a:lnTo>
                  <a:lnTo>
                    <a:pt x="315233" y="67767"/>
                  </a:lnTo>
                  <a:lnTo>
                    <a:pt x="315306" y="67542"/>
                  </a:lnTo>
                  <a:lnTo>
                    <a:pt x="331855" y="60973"/>
                  </a:lnTo>
                  <a:lnTo>
                    <a:pt x="336613" y="60257"/>
                  </a:lnTo>
                  <a:lnTo>
                    <a:pt x="343561" y="58026"/>
                  </a:lnTo>
                  <a:lnTo>
                    <a:pt x="356152" y="58026"/>
                  </a:lnTo>
                  <a:lnTo>
                    <a:pt x="356152" y="42024"/>
                  </a:lnTo>
                  <a:lnTo>
                    <a:pt x="355338" y="38192"/>
                  </a:lnTo>
                  <a:lnTo>
                    <a:pt x="353231" y="34360"/>
                  </a:lnTo>
                  <a:close/>
                </a:path>
                <a:path w="356234" h="114300">
                  <a:moveTo>
                    <a:pt x="356152" y="80849"/>
                  </a:moveTo>
                  <a:lnTo>
                    <a:pt x="343856" y="80849"/>
                  </a:lnTo>
                  <a:lnTo>
                    <a:pt x="343856" y="89692"/>
                  </a:lnTo>
                  <a:lnTo>
                    <a:pt x="356152" y="89692"/>
                  </a:lnTo>
                  <a:lnTo>
                    <a:pt x="356152" y="80849"/>
                  </a:lnTo>
                  <a:close/>
                </a:path>
                <a:path w="356234" h="114300">
                  <a:moveTo>
                    <a:pt x="356152" y="58026"/>
                  </a:moveTo>
                  <a:lnTo>
                    <a:pt x="343561" y="58026"/>
                  </a:lnTo>
                  <a:lnTo>
                    <a:pt x="343446" y="69339"/>
                  </a:lnTo>
                  <a:lnTo>
                    <a:pt x="342902" y="71318"/>
                  </a:lnTo>
                  <a:lnTo>
                    <a:pt x="340291" y="75782"/>
                  </a:lnTo>
                  <a:lnTo>
                    <a:pt x="338396" y="77578"/>
                  </a:lnTo>
                  <a:lnTo>
                    <a:pt x="333427" y="80329"/>
                  </a:lnTo>
                  <a:lnTo>
                    <a:pt x="330451" y="81017"/>
                  </a:lnTo>
                  <a:lnTo>
                    <a:pt x="343267" y="81017"/>
                  </a:lnTo>
                  <a:lnTo>
                    <a:pt x="343351" y="80849"/>
                  </a:lnTo>
                  <a:lnTo>
                    <a:pt x="356152" y="80849"/>
                  </a:lnTo>
                  <a:lnTo>
                    <a:pt x="356152" y="58026"/>
                  </a:lnTo>
                  <a:close/>
                </a:path>
                <a:path w="356234" h="114300">
                  <a:moveTo>
                    <a:pt x="333638" y="24170"/>
                  </a:moveTo>
                  <a:lnTo>
                    <a:pt x="327153" y="24170"/>
                  </a:lnTo>
                  <a:lnTo>
                    <a:pt x="323433" y="24732"/>
                  </a:lnTo>
                  <a:lnTo>
                    <a:pt x="304358" y="40677"/>
                  </a:lnTo>
                  <a:lnTo>
                    <a:pt x="316191" y="43372"/>
                  </a:lnTo>
                  <a:lnTo>
                    <a:pt x="317117" y="41098"/>
                  </a:lnTo>
                  <a:lnTo>
                    <a:pt x="318787" y="39035"/>
                  </a:lnTo>
                  <a:lnTo>
                    <a:pt x="323553" y="35371"/>
                  </a:lnTo>
                  <a:lnTo>
                    <a:pt x="323395" y="35371"/>
                  </a:lnTo>
                  <a:lnTo>
                    <a:pt x="326984" y="34360"/>
                  </a:lnTo>
                  <a:lnTo>
                    <a:pt x="353231" y="34360"/>
                  </a:lnTo>
                  <a:lnTo>
                    <a:pt x="352081" y="32269"/>
                  </a:lnTo>
                  <a:lnTo>
                    <a:pt x="349990" y="29981"/>
                  </a:lnTo>
                  <a:lnTo>
                    <a:pt x="344909" y="26781"/>
                  </a:lnTo>
                  <a:lnTo>
                    <a:pt x="342186" y="25686"/>
                  </a:lnTo>
                  <a:lnTo>
                    <a:pt x="339266" y="25096"/>
                  </a:lnTo>
                  <a:lnTo>
                    <a:pt x="336375" y="24479"/>
                  </a:lnTo>
                  <a:lnTo>
                    <a:pt x="333638" y="2417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596475" y="7952637"/>
              <a:ext cx="2418774" cy="2418774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565062" y="7926460"/>
              <a:ext cx="2481599" cy="2481599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512708" y="7926460"/>
              <a:ext cx="2586308" cy="2586308"/>
            </a:xfrm>
            <a:prstGeom prst="rect">
              <a:avLst/>
            </a:prstGeom>
          </p:spPr>
        </p:pic>
        <p:sp>
          <p:nvSpPr>
            <p:cNvPr id="124" name="object 124" descr=""/>
            <p:cNvSpPr/>
            <p:nvPr/>
          </p:nvSpPr>
          <p:spPr>
            <a:xfrm>
              <a:off x="12617416" y="7947401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39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818030" y="8208053"/>
              <a:ext cx="1920495" cy="598330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12820655" y="10004514"/>
              <a:ext cx="356235" cy="114300"/>
            </a:xfrm>
            <a:custGeom>
              <a:avLst/>
              <a:gdLst/>
              <a:ahLst/>
              <a:cxnLst/>
              <a:rect l="l" t="t" r="r" b="b"/>
              <a:pathLst>
                <a:path w="356235" h="114300">
                  <a:moveTo>
                    <a:pt x="12169" y="71248"/>
                  </a:moveTo>
                  <a:lnTo>
                    <a:pt x="0" y="73101"/>
                  </a:lnTo>
                  <a:lnTo>
                    <a:pt x="947" y="78322"/>
                  </a:lnTo>
                  <a:lnTo>
                    <a:pt x="1038" y="78828"/>
                  </a:lnTo>
                  <a:lnTo>
                    <a:pt x="3845" y="83249"/>
                  </a:lnTo>
                  <a:lnTo>
                    <a:pt x="12997" y="89453"/>
                  </a:lnTo>
                  <a:lnTo>
                    <a:pt x="18906" y="90997"/>
                  </a:lnTo>
                  <a:lnTo>
                    <a:pt x="31371" y="90997"/>
                  </a:lnTo>
                  <a:lnTo>
                    <a:pt x="35961" y="90141"/>
                  </a:lnTo>
                  <a:lnTo>
                    <a:pt x="43905" y="86716"/>
                  </a:lnTo>
                  <a:lnTo>
                    <a:pt x="47007" y="84358"/>
                  </a:lnTo>
                  <a:lnTo>
                    <a:pt x="49602" y="80849"/>
                  </a:lnTo>
                  <a:lnTo>
                    <a:pt x="22275" y="80849"/>
                  </a:lnTo>
                  <a:lnTo>
                    <a:pt x="19201" y="80049"/>
                  </a:lnTo>
                  <a:lnTo>
                    <a:pt x="14485" y="76820"/>
                  </a:lnTo>
                  <a:lnTo>
                    <a:pt x="12927" y="74420"/>
                  </a:lnTo>
                  <a:lnTo>
                    <a:pt x="12169" y="71248"/>
                  </a:lnTo>
                  <a:close/>
                </a:path>
                <a:path w="356235" h="114300">
                  <a:moveTo>
                    <a:pt x="33855" y="24170"/>
                  </a:moveTo>
                  <a:lnTo>
                    <a:pt x="22008" y="24170"/>
                  </a:lnTo>
                  <a:lnTo>
                    <a:pt x="17699" y="24984"/>
                  </a:lnTo>
                  <a:lnTo>
                    <a:pt x="1894" y="39512"/>
                  </a:lnTo>
                  <a:lnTo>
                    <a:pt x="1894" y="47934"/>
                  </a:lnTo>
                  <a:lnTo>
                    <a:pt x="3326" y="51737"/>
                  </a:lnTo>
                  <a:lnTo>
                    <a:pt x="9081" y="57745"/>
                  </a:lnTo>
                  <a:lnTo>
                    <a:pt x="13545" y="59935"/>
                  </a:lnTo>
                  <a:lnTo>
                    <a:pt x="33617" y="64412"/>
                  </a:lnTo>
                  <a:lnTo>
                    <a:pt x="35904" y="65451"/>
                  </a:lnTo>
                  <a:lnTo>
                    <a:pt x="38908" y="68202"/>
                  </a:lnTo>
                  <a:lnTo>
                    <a:pt x="39666" y="69900"/>
                  </a:lnTo>
                  <a:lnTo>
                    <a:pt x="39666" y="74420"/>
                  </a:lnTo>
                  <a:lnTo>
                    <a:pt x="38431" y="76540"/>
                  </a:lnTo>
                  <a:lnTo>
                    <a:pt x="33410" y="80049"/>
                  </a:lnTo>
                  <a:lnTo>
                    <a:pt x="33274" y="80049"/>
                  </a:lnTo>
                  <a:lnTo>
                    <a:pt x="30192" y="80849"/>
                  </a:lnTo>
                  <a:lnTo>
                    <a:pt x="49602" y="80849"/>
                  </a:lnTo>
                  <a:lnTo>
                    <a:pt x="51471" y="78322"/>
                  </a:lnTo>
                  <a:lnTo>
                    <a:pt x="52594" y="74869"/>
                  </a:lnTo>
                  <a:lnTo>
                    <a:pt x="52594" y="66419"/>
                  </a:lnTo>
                  <a:lnTo>
                    <a:pt x="51134" y="62700"/>
                  </a:lnTo>
                  <a:lnTo>
                    <a:pt x="45295" y="56973"/>
                  </a:lnTo>
                  <a:lnTo>
                    <a:pt x="40859" y="54853"/>
                  </a:lnTo>
                  <a:lnTo>
                    <a:pt x="21068" y="50278"/>
                  </a:lnTo>
                  <a:lnTo>
                    <a:pt x="18485" y="49197"/>
                  </a:lnTo>
                  <a:lnTo>
                    <a:pt x="15285" y="46558"/>
                  </a:lnTo>
                  <a:lnTo>
                    <a:pt x="14485" y="44818"/>
                  </a:lnTo>
                  <a:lnTo>
                    <a:pt x="14592" y="39975"/>
                  </a:lnTo>
                  <a:lnTo>
                    <a:pt x="15678" y="38122"/>
                  </a:lnTo>
                  <a:lnTo>
                    <a:pt x="20450" y="34950"/>
                  </a:lnTo>
                  <a:lnTo>
                    <a:pt x="23426" y="34150"/>
                  </a:lnTo>
                  <a:lnTo>
                    <a:pt x="48985" y="34150"/>
                  </a:lnTo>
                  <a:lnTo>
                    <a:pt x="47386" y="31722"/>
                  </a:lnTo>
                  <a:lnTo>
                    <a:pt x="39357" y="25686"/>
                  </a:lnTo>
                  <a:lnTo>
                    <a:pt x="33855" y="24170"/>
                  </a:lnTo>
                  <a:close/>
                </a:path>
                <a:path w="356235" h="114300">
                  <a:moveTo>
                    <a:pt x="48985" y="34150"/>
                  </a:moveTo>
                  <a:lnTo>
                    <a:pt x="29602" y="34150"/>
                  </a:lnTo>
                  <a:lnTo>
                    <a:pt x="31778" y="34571"/>
                  </a:lnTo>
                  <a:lnTo>
                    <a:pt x="35259" y="36255"/>
                  </a:lnTo>
                  <a:lnTo>
                    <a:pt x="36634" y="37336"/>
                  </a:lnTo>
                  <a:lnTo>
                    <a:pt x="38684" y="39975"/>
                  </a:lnTo>
                  <a:lnTo>
                    <a:pt x="39442" y="41365"/>
                  </a:lnTo>
                  <a:lnTo>
                    <a:pt x="39919" y="42824"/>
                  </a:lnTo>
                  <a:lnTo>
                    <a:pt x="51330" y="40803"/>
                  </a:lnTo>
                  <a:lnTo>
                    <a:pt x="50039" y="35750"/>
                  </a:lnTo>
                  <a:lnTo>
                    <a:pt x="48985" y="34150"/>
                  </a:lnTo>
                  <a:close/>
                </a:path>
                <a:path w="356235" h="114300">
                  <a:moveTo>
                    <a:pt x="98441" y="24170"/>
                  </a:moveTo>
                  <a:lnTo>
                    <a:pt x="86313" y="24170"/>
                  </a:lnTo>
                  <a:lnTo>
                    <a:pt x="81022" y="25560"/>
                  </a:lnTo>
                  <a:lnTo>
                    <a:pt x="71982" y="31118"/>
                  </a:lnTo>
                  <a:lnTo>
                    <a:pt x="68473" y="35020"/>
                  </a:lnTo>
                  <a:lnTo>
                    <a:pt x="63476" y="45070"/>
                  </a:lnTo>
                  <a:lnTo>
                    <a:pt x="62227" y="50937"/>
                  </a:lnTo>
                  <a:lnTo>
                    <a:pt x="62227" y="64328"/>
                  </a:lnTo>
                  <a:lnTo>
                    <a:pt x="86313" y="90997"/>
                  </a:lnTo>
                  <a:lnTo>
                    <a:pt x="98441" y="90997"/>
                  </a:lnTo>
                  <a:lnTo>
                    <a:pt x="103733" y="89607"/>
                  </a:lnTo>
                  <a:lnTo>
                    <a:pt x="112772" y="84049"/>
                  </a:lnTo>
                  <a:lnTo>
                    <a:pt x="116040" y="80428"/>
                  </a:lnTo>
                  <a:lnTo>
                    <a:pt x="88461" y="80428"/>
                  </a:lnTo>
                  <a:lnTo>
                    <a:pt x="85177" y="79389"/>
                  </a:lnTo>
                  <a:lnTo>
                    <a:pt x="74944" y="61759"/>
                  </a:lnTo>
                  <a:lnTo>
                    <a:pt x="74944" y="53478"/>
                  </a:lnTo>
                  <a:lnTo>
                    <a:pt x="88461" y="34697"/>
                  </a:lnTo>
                  <a:lnTo>
                    <a:pt x="115991" y="34697"/>
                  </a:lnTo>
                  <a:lnTo>
                    <a:pt x="112772" y="31118"/>
                  </a:lnTo>
                  <a:lnTo>
                    <a:pt x="103733" y="25560"/>
                  </a:lnTo>
                  <a:lnTo>
                    <a:pt x="98441" y="24170"/>
                  </a:lnTo>
                  <a:close/>
                </a:path>
                <a:path w="356235" h="114300">
                  <a:moveTo>
                    <a:pt x="115991" y="34697"/>
                  </a:moveTo>
                  <a:lnTo>
                    <a:pt x="96349" y="34697"/>
                  </a:lnTo>
                  <a:lnTo>
                    <a:pt x="99606" y="35750"/>
                  </a:lnTo>
                  <a:lnTo>
                    <a:pt x="104771" y="39961"/>
                  </a:lnTo>
                  <a:lnTo>
                    <a:pt x="106680" y="42754"/>
                  </a:lnTo>
                  <a:lnTo>
                    <a:pt x="107915" y="46235"/>
                  </a:lnTo>
                  <a:lnTo>
                    <a:pt x="109179" y="49688"/>
                  </a:lnTo>
                  <a:lnTo>
                    <a:pt x="109810" y="53478"/>
                  </a:lnTo>
                  <a:lnTo>
                    <a:pt x="109810" y="61759"/>
                  </a:lnTo>
                  <a:lnTo>
                    <a:pt x="109179" y="65563"/>
                  </a:lnTo>
                  <a:lnTo>
                    <a:pt x="107915" y="69016"/>
                  </a:lnTo>
                  <a:lnTo>
                    <a:pt x="106680" y="72469"/>
                  </a:lnTo>
                  <a:lnTo>
                    <a:pt x="104771" y="75234"/>
                  </a:lnTo>
                  <a:lnTo>
                    <a:pt x="99606" y="79389"/>
                  </a:lnTo>
                  <a:lnTo>
                    <a:pt x="96349" y="80428"/>
                  </a:lnTo>
                  <a:lnTo>
                    <a:pt x="116040" y="80428"/>
                  </a:lnTo>
                  <a:lnTo>
                    <a:pt x="116281" y="80161"/>
                  </a:lnTo>
                  <a:lnTo>
                    <a:pt x="121278" y="70167"/>
                  </a:lnTo>
                  <a:lnTo>
                    <a:pt x="122527" y="64328"/>
                  </a:lnTo>
                  <a:lnTo>
                    <a:pt x="122527" y="50937"/>
                  </a:lnTo>
                  <a:lnTo>
                    <a:pt x="121278" y="45070"/>
                  </a:lnTo>
                  <a:lnTo>
                    <a:pt x="116281" y="35020"/>
                  </a:lnTo>
                  <a:lnTo>
                    <a:pt x="115991" y="34697"/>
                  </a:lnTo>
                  <a:close/>
                </a:path>
                <a:path w="356235" h="114300">
                  <a:moveTo>
                    <a:pt x="147573" y="25012"/>
                  </a:moveTo>
                  <a:lnTo>
                    <a:pt x="135277" y="25012"/>
                  </a:lnTo>
                  <a:lnTo>
                    <a:pt x="135277" y="113946"/>
                  </a:lnTo>
                  <a:lnTo>
                    <a:pt x="147867" y="113946"/>
                  </a:lnTo>
                  <a:lnTo>
                    <a:pt x="147867" y="79628"/>
                  </a:lnTo>
                  <a:lnTo>
                    <a:pt x="158989" y="79628"/>
                  </a:lnTo>
                  <a:lnTo>
                    <a:pt x="147615" y="61900"/>
                  </a:lnTo>
                  <a:lnTo>
                    <a:pt x="147615" y="52860"/>
                  </a:lnTo>
                  <a:lnTo>
                    <a:pt x="148207" y="49253"/>
                  </a:lnTo>
                  <a:lnTo>
                    <a:pt x="148260" y="48930"/>
                  </a:lnTo>
                  <a:lnTo>
                    <a:pt x="158777" y="35497"/>
                  </a:lnTo>
                  <a:lnTo>
                    <a:pt x="147573" y="35497"/>
                  </a:lnTo>
                  <a:lnTo>
                    <a:pt x="147573" y="25012"/>
                  </a:lnTo>
                  <a:close/>
                </a:path>
                <a:path w="356235" h="114300">
                  <a:moveTo>
                    <a:pt x="158989" y="79628"/>
                  </a:moveTo>
                  <a:lnTo>
                    <a:pt x="148625" y="79628"/>
                  </a:lnTo>
                  <a:lnTo>
                    <a:pt x="149383" y="81003"/>
                  </a:lnTo>
                  <a:lnTo>
                    <a:pt x="163391" y="90955"/>
                  </a:lnTo>
                  <a:lnTo>
                    <a:pt x="172543" y="90955"/>
                  </a:lnTo>
                  <a:lnTo>
                    <a:pt x="177189" y="89622"/>
                  </a:lnTo>
                  <a:lnTo>
                    <a:pt x="185330" y="84260"/>
                  </a:lnTo>
                  <a:lnTo>
                    <a:pt x="188531" y="80428"/>
                  </a:lnTo>
                  <a:lnTo>
                    <a:pt x="188629" y="80217"/>
                  </a:lnTo>
                  <a:lnTo>
                    <a:pt x="160879" y="80217"/>
                  </a:lnTo>
                  <a:lnTo>
                    <a:pt x="158989" y="79628"/>
                  </a:lnTo>
                  <a:close/>
                </a:path>
                <a:path w="356235" h="114300">
                  <a:moveTo>
                    <a:pt x="188628" y="34866"/>
                  </a:moveTo>
                  <a:lnTo>
                    <a:pt x="168290" y="34866"/>
                  </a:lnTo>
                  <a:lnTo>
                    <a:pt x="171448" y="35848"/>
                  </a:lnTo>
                  <a:lnTo>
                    <a:pt x="176529" y="39778"/>
                  </a:lnTo>
                  <a:lnTo>
                    <a:pt x="178438" y="42459"/>
                  </a:lnTo>
                  <a:lnTo>
                    <a:pt x="180870" y="48930"/>
                  </a:lnTo>
                  <a:lnTo>
                    <a:pt x="180993" y="49253"/>
                  </a:lnTo>
                  <a:lnTo>
                    <a:pt x="181601" y="52860"/>
                  </a:lnTo>
                  <a:lnTo>
                    <a:pt x="181601" y="61900"/>
                  </a:lnTo>
                  <a:lnTo>
                    <a:pt x="180979" y="65563"/>
                  </a:lnTo>
                  <a:lnTo>
                    <a:pt x="179660" y="69016"/>
                  </a:lnTo>
                  <a:lnTo>
                    <a:pt x="178368" y="72469"/>
                  </a:lnTo>
                  <a:lnTo>
                    <a:pt x="176459" y="75206"/>
                  </a:lnTo>
                  <a:lnTo>
                    <a:pt x="171273" y="79263"/>
                  </a:lnTo>
                  <a:lnTo>
                    <a:pt x="168262" y="80217"/>
                  </a:lnTo>
                  <a:lnTo>
                    <a:pt x="188629" y="80217"/>
                  </a:lnTo>
                  <a:lnTo>
                    <a:pt x="193191" y="70462"/>
                  </a:lnTo>
                  <a:lnTo>
                    <a:pt x="194356" y="64468"/>
                  </a:lnTo>
                  <a:lnTo>
                    <a:pt x="194356" y="50488"/>
                  </a:lnTo>
                  <a:lnTo>
                    <a:pt x="193177" y="44509"/>
                  </a:lnTo>
                  <a:lnTo>
                    <a:pt x="188628" y="34866"/>
                  </a:lnTo>
                  <a:close/>
                </a:path>
                <a:path w="356235" h="114300">
                  <a:moveTo>
                    <a:pt x="172417" y="24170"/>
                  </a:moveTo>
                  <a:lnTo>
                    <a:pt x="163181" y="24170"/>
                  </a:lnTo>
                  <a:lnTo>
                    <a:pt x="159953" y="24844"/>
                  </a:lnTo>
                  <a:lnTo>
                    <a:pt x="148625" y="35497"/>
                  </a:lnTo>
                  <a:lnTo>
                    <a:pt x="158777" y="35497"/>
                  </a:lnTo>
                  <a:lnTo>
                    <a:pt x="160851" y="34866"/>
                  </a:lnTo>
                  <a:lnTo>
                    <a:pt x="188628" y="34866"/>
                  </a:lnTo>
                  <a:lnTo>
                    <a:pt x="188488" y="34571"/>
                  </a:lnTo>
                  <a:lnTo>
                    <a:pt x="185274" y="30767"/>
                  </a:lnTo>
                  <a:lnTo>
                    <a:pt x="177077" y="25489"/>
                  </a:lnTo>
                  <a:lnTo>
                    <a:pt x="172417" y="24170"/>
                  </a:lnTo>
                  <a:close/>
                </a:path>
                <a:path w="356235" h="114300">
                  <a:moveTo>
                    <a:pt x="219580" y="3452"/>
                  </a:moveTo>
                  <a:lnTo>
                    <a:pt x="207158" y="3452"/>
                  </a:lnTo>
                  <a:lnTo>
                    <a:pt x="207158" y="89692"/>
                  </a:lnTo>
                  <a:lnTo>
                    <a:pt x="219748" y="89692"/>
                  </a:lnTo>
                  <a:lnTo>
                    <a:pt x="219748" y="47863"/>
                  </a:lnTo>
                  <a:lnTo>
                    <a:pt x="220322" y="45323"/>
                  </a:lnTo>
                  <a:lnTo>
                    <a:pt x="230313" y="35540"/>
                  </a:lnTo>
                  <a:lnTo>
                    <a:pt x="219580" y="35540"/>
                  </a:lnTo>
                  <a:lnTo>
                    <a:pt x="219580" y="3452"/>
                  </a:lnTo>
                  <a:close/>
                </a:path>
                <a:path w="356235" h="114300">
                  <a:moveTo>
                    <a:pt x="258910" y="35076"/>
                  </a:moveTo>
                  <a:lnTo>
                    <a:pt x="239596" y="35076"/>
                  </a:lnTo>
                  <a:lnTo>
                    <a:pt x="242993" y="36396"/>
                  </a:lnTo>
                  <a:lnTo>
                    <a:pt x="247877" y="41645"/>
                  </a:lnTo>
                  <a:lnTo>
                    <a:pt x="248973" y="44944"/>
                  </a:lnTo>
                  <a:lnTo>
                    <a:pt x="249098" y="89692"/>
                  </a:lnTo>
                  <a:lnTo>
                    <a:pt x="261689" y="89692"/>
                  </a:lnTo>
                  <a:lnTo>
                    <a:pt x="261689" y="43161"/>
                  </a:lnTo>
                  <a:lnTo>
                    <a:pt x="260763" y="38670"/>
                  </a:lnTo>
                  <a:lnTo>
                    <a:pt x="258910" y="35076"/>
                  </a:lnTo>
                  <a:close/>
                </a:path>
                <a:path w="356235" h="114300">
                  <a:moveTo>
                    <a:pt x="243975" y="24170"/>
                  </a:moveTo>
                  <a:lnTo>
                    <a:pt x="234515" y="24170"/>
                  </a:lnTo>
                  <a:lnTo>
                    <a:pt x="230444" y="25195"/>
                  </a:lnTo>
                  <a:lnTo>
                    <a:pt x="224212" y="29293"/>
                  </a:lnTo>
                  <a:lnTo>
                    <a:pt x="221896" y="32058"/>
                  </a:lnTo>
                  <a:lnTo>
                    <a:pt x="220380" y="35540"/>
                  </a:lnTo>
                  <a:lnTo>
                    <a:pt x="230313" y="35540"/>
                  </a:lnTo>
                  <a:lnTo>
                    <a:pt x="232269" y="35076"/>
                  </a:lnTo>
                  <a:lnTo>
                    <a:pt x="258910" y="35076"/>
                  </a:lnTo>
                  <a:lnTo>
                    <a:pt x="257085" y="31455"/>
                  </a:lnTo>
                  <a:lnTo>
                    <a:pt x="254502" y="28732"/>
                  </a:lnTo>
                  <a:lnTo>
                    <a:pt x="248054" y="25195"/>
                  </a:lnTo>
                  <a:lnTo>
                    <a:pt x="248326" y="25195"/>
                  </a:lnTo>
                  <a:lnTo>
                    <a:pt x="243975" y="24170"/>
                  </a:lnTo>
                  <a:close/>
                </a:path>
                <a:path w="356235" h="114300">
                  <a:moveTo>
                    <a:pt x="289777" y="25012"/>
                  </a:moveTo>
                  <a:lnTo>
                    <a:pt x="277186" y="25012"/>
                  </a:lnTo>
                  <a:lnTo>
                    <a:pt x="277186" y="89692"/>
                  </a:lnTo>
                  <a:lnTo>
                    <a:pt x="289777" y="89692"/>
                  </a:lnTo>
                  <a:lnTo>
                    <a:pt x="289777" y="25012"/>
                  </a:lnTo>
                  <a:close/>
                </a:path>
                <a:path w="356235" h="114300">
                  <a:moveTo>
                    <a:pt x="285734" y="0"/>
                  </a:moveTo>
                  <a:lnTo>
                    <a:pt x="281355" y="0"/>
                  </a:lnTo>
                  <a:lnTo>
                    <a:pt x="279474" y="743"/>
                  </a:lnTo>
                  <a:lnTo>
                    <a:pt x="276358" y="3691"/>
                  </a:lnTo>
                  <a:lnTo>
                    <a:pt x="275586" y="5460"/>
                  </a:lnTo>
                  <a:lnTo>
                    <a:pt x="275586" y="9586"/>
                  </a:lnTo>
                  <a:lnTo>
                    <a:pt x="276358" y="11355"/>
                  </a:lnTo>
                  <a:lnTo>
                    <a:pt x="277902" y="12843"/>
                  </a:lnTo>
                  <a:lnTo>
                    <a:pt x="279474" y="14303"/>
                  </a:lnTo>
                  <a:lnTo>
                    <a:pt x="281355" y="15032"/>
                  </a:lnTo>
                  <a:lnTo>
                    <a:pt x="285734" y="15032"/>
                  </a:lnTo>
                  <a:lnTo>
                    <a:pt x="287601" y="14303"/>
                  </a:lnTo>
                  <a:lnTo>
                    <a:pt x="290717" y="11355"/>
                  </a:lnTo>
                  <a:lnTo>
                    <a:pt x="291503" y="9586"/>
                  </a:lnTo>
                  <a:lnTo>
                    <a:pt x="291503" y="5460"/>
                  </a:lnTo>
                  <a:lnTo>
                    <a:pt x="290717" y="3691"/>
                  </a:lnTo>
                  <a:lnTo>
                    <a:pt x="289145" y="2231"/>
                  </a:lnTo>
                  <a:lnTo>
                    <a:pt x="287601" y="743"/>
                  </a:lnTo>
                  <a:lnTo>
                    <a:pt x="285734" y="0"/>
                  </a:lnTo>
                  <a:close/>
                </a:path>
                <a:path w="356235" h="114300">
                  <a:moveTo>
                    <a:pt x="353231" y="34360"/>
                  </a:moveTo>
                  <a:lnTo>
                    <a:pt x="335294" y="34360"/>
                  </a:lnTo>
                  <a:lnTo>
                    <a:pt x="338354" y="35371"/>
                  </a:lnTo>
                  <a:lnTo>
                    <a:pt x="342481" y="39414"/>
                  </a:lnTo>
                  <a:lnTo>
                    <a:pt x="343432" y="42024"/>
                  </a:lnTo>
                  <a:lnTo>
                    <a:pt x="343519" y="47751"/>
                  </a:lnTo>
                  <a:lnTo>
                    <a:pt x="342972" y="48846"/>
                  </a:lnTo>
                  <a:lnTo>
                    <a:pt x="340782" y="50193"/>
                  </a:lnTo>
                  <a:lnTo>
                    <a:pt x="339028" y="50685"/>
                  </a:lnTo>
                  <a:lnTo>
                    <a:pt x="336613" y="50994"/>
                  </a:lnTo>
                  <a:lnTo>
                    <a:pt x="324121" y="52453"/>
                  </a:lnTo>
                  <a:lnTo>
                    <a:pt x="321117" y="52987"/>
                  </a:lnTo>
                  <a:lnTo>
                    <a:pt x="302412" y="75782"/>
                  </a:lnTo>
                  <a:lnTo>
                    <a:pt x="303333" y="79235"/>
                  </a:lnTo>
                  <a:lnTo>
                    <a:pt x="307179" y="85074"/>
                  </a:lnTo>
                  <a:lnTo>
                    <a:pt x="309804" y="87306"/>
                  </a:lnTo>
                  <a:lnTo>
                    <a:pt x="316429" y="90365"/>
                  </a:lnTo>
                  <a:lnTo>
                    <a:pt x="320135" y="91123"/>
                  </a:lnTo>
                  <a:lnTo>
                    <a:pt x="327799" y="91123"/>
                  </a:lnTo>
                  <a:lnTo>
                    <a:pt x="343267" y="81017"/>
                  </a:lnTo>
                  <a:lnTo>
                    <a:pt x="323405" y="81017"/>
                  </a:lnTo>
                  <a:lnTo>
                    <a:pt x="320838" y="80329"/>
                  </a:lnTo>
                  <a:lnTo>
                    <a:pt x="320614" y="80329"/>
                  </a:lnTo>
                  <a:lnTo>
                    <a:pt x="315868" y="77059"/>
                  </a:lnTo>
                  <a:lnTo>
                    <a:pt x="314717" y="74701"/>
                  </a:lnTo>
                  <a:lnTo>
                    <a:pt x="314717" y="69339"/>
                  </a:lnTo>
                  <a:lnTo>
                    <a:pt x="315233" y="67767"/>
                  </a:lnTo>
                  <a:lnTo>
                    <a:pt x="315306" y="67542"/>
                  </a:lnTo>
                  <a:lnTo>
                    <a:pt x="331855" y="60973"/>
                  </a:lnTo>
                  <a:lnTo>
                    <a:pt x="336613" y="60257"/>
                  </a:lnTo>
                  <a:lnTo>
                    <a:pt x="343561" y="58026"/>
                  </a:lnTo>
                  <a:lnTo>
                    <a:pt x="356152" y="58026"/>
                  </a:lnTo>
                  <a:lnTo>
                    <a:pt x="356152" y="42024"/>
                  </a:lnTo>
                  <a:lnTo>
                    <a:pt x="355338" y="38192"/>
                  </a:lnTo>
                  <a:lnTo>
                    <a:pt x="353231" y="34360"/>
                  </a:lnTo>
                  <a:close/>
                </a:path>
                <a:path w="356235" h="114300">
                  <a:moveTo>
                    <a:pt x="356152" y="80849"/>
                  </a:moveTo>
                  <a:lnTo>
                    <a:pt x="343856" y="80849"/>
                  </a:lnTo>
                  <a:lnTo>
                    <a:pt x="343856" y="89692"/>
                  </a:lnTo>
                  <a:lnTo>
                    <a:pt x="356152" y="89692"/>
                  </a:lnTo>
                  <a:lnTo>
                    <a:pt x="356152" y="80849"/>
                  </a:lnTo>
                  <a:close/>
                </a:path>
                <a:path w="356235" h="114300">
                  <a:moveTo>
                    <a:pt x="356152" y="58026"/>
                  </a:moveTo>
                  <a:lnTo>
                    <a:pt x="343561" y="58026"/>
                  </a:lnTo>
                  <a:lnTo>
                    <a:pt x="343446" y="69339"/>
                  </a:lnTo>
                  <a:lnTo>
                    <a:pt x="342902" y="71318"/>
                  </a:lnTo>
                  <a:lnTo>
                    <a:pt x="340291" y="75782"/>
                  </a:lnTo>
                  <a:lnTo>
                    <a:pt x="338396" y="77578"/>
                  </a:lnTo>
                  <a:lnTo>
                    <a:pt x="333427" y="80329"/>
                  </a:lnTo>
                  <a:lnTo>
                    <a:pt x="330451" y="81017"/>
                  </a:lnTo>
                  <a:lnTo>
                    <a:pt x="343267" y="81017"/>
                  </a:lnTo>
                  <a:lnTo>
                    <a:pt x="343351" y="80849"/>
                  </a:lnTo>
                  <a:lnTo>
                    <a:pt x="356152" y="80849"/>
                  </a:lnTo>
                  <a:lnTo>
                    <a:pt x="356152" y="58026"/>
                  </a:lnTo>
                  <a:close/>
                </a:path>
                <a:path w="356235" h="114300">
                  <a:moveTo>
                    <a:pt x="333638" y="24170"/>
                  </a:moveTo>
                  <a:lnTo>
                    <a:pt x="327153" y="24170"/>
                  </a:lnTo>
                  <a:lnTo>
                    <a:pt x="323433" y="24732"/>
                  </a:lnTo>
                  <a:lnTo>
                    <a:pt x="304358" y="40677"/>
                  </a:lnTo>
                  <a:lnTo>
                    <a:pt x="316191" y="43372"/>
                  </a:lnTo>
                  <a:lnTo>
                    <a:pt x="317117" y="41098"/>
                  </a:lnTo>
                  <a:lnTo>
                    <a:pt x="318787" y="39035"/>
                  </a:lnTo>
                  <a:lnTo>
                    <a:pt x="323553" y="35371"/>
                  </a:lnTo>
                  <a:lnTo>
                    <a:pt x="323395" y="35371"/>
                  </a:lnTo>
                  <a:lnTo>
                    <a:pt x="326984" y="34360"/>
                  </a:lnTo>
                  <a:lnTo>
                    <a:pt x="353231" y="34360"/>
                  </a:lnTo>
                  <a:lnTo>
                    <a:pt x="352081" y="32269"/>
                  </a:lnTo>
                  <a:lnTo>
                    <a:pt x="349990" y="29981"/>
                  </a:lnTo>
                  <a:lnTo>
                    <a:pt x="344909" y="26781"/>
                  </a:lnTo>
                  <a:lnTo>
                    <a:pt x="342186" y="25686"/>
                  </a:lnTo>
                  <a:lnTo>
                    <a:pt x="339266" y="25096"/>
                  </a:lnTo>
                  <a:lnTo>
                    <a:pt x="336375" y="24479"/>
                  </a:lnTo>
                  <a:lnTo>
                    <a:pt x="333638" y="2417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091302" y="449577"/>
              <a:ext cx="5497094" cy="3072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3822" y="0"/>
            <a:ext cx="9790430" cy="10471150"/>
            <a:chOff x="10313822" y="0"/>
            <a:chExt cx="9790430" cy="10471150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01304" y="2889964"/>
              <a:ext cx="7197712" cy="132988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60399" y="4596718"/>
              <a:ext cx="7171243" cy="30390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98956" y="5235442"/>
              <a:ext cx="1748637" cy="174863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7032340" y="5171095"/>
              <a:ext cx="1882139" cy="1879600"/>
            </a:xfrm>
            <a:custGeom>
              <a:avLst/>
              <a:gdLst/>
              <a:ahLst/>
              <a:cxnLst/>
              <a:rect l="l" t="t" r="r" b="b"/>
              <a:pathLst>
                <a:path w="1882140" h="1879600">
                  <a:moveTo>
                    <a:pt x="940933" y="0"/>
                  </a:moveTo>
                  <a:lnTo>
                    <a:pt x="892513" y="0"/>
                  </a:lnTo>
                  <a:lnTo>
                    <a:pt x="844728" y="12700"/>
                  </a:lnTo>
                  <a:lnTo>
                    <a:pt x="797638" y="12700"/>
                  </a:lnTo>
                  <a:lnTo>
                    <a:pt x="705779" y="38100"/>
                  </a:lnTo>
                  <a:lnTo>
                    <a:pt x="574679" y="76200"/>
                  </a:lnTo>
                  <a:lnTo>
                    <a:pt x="533000" y="101600"/>
                  </a:lnTo>
                  <a:lnTo>
                    <a:pt x="492428" y="114300"/>
                  </a:lnTo>
                  <a:lnTo>
                    <a:pt x="453025" y="139700"/>
                  </a:lnTo>
                  <a:lnTo>
                    <a:pt x="414848" y="165100"/>
                  </a:lnTo>
                  <a:lnTo>
                    <a:pt x="377958" y="190500"/>
                  </a:lnTo>
                  <a:lnTo>
                    <a:pt x="342412" y="215900"/>
                  </a:lnTo>
                  <a:lnTo>
                    <a:pt x="308271" y="254000"/>
                  </a:lnTo>
                  <a:lnTo>
                    <a:pt x="275593" y="279400"/>
                  </a:lnTo>
                  <a:lnTo>
                    <a:pt x="244437" y="317500"/>
                  </a:lnTo>
                  <a:lnTo>
                    <a:pt x="214863" y="342900"/>
                  </a:lnTo>
                  <a:lnTo>
                    <a:pt x="186930" y="381000"/>
                  </a:lnTo>
                  <a:lnTo>
                    <a:pt x="160696" y="419100"/>
                  </a:lnTo>
                  <a:lnTo>
                    <a:pt x="136222" y="457200"/>
                  </a:lnTo>
                  <a:lnTo>
                    <a:pt x="113565" y="495300"/>
                  </a:lnTo>
                  <a:lnTo>
                    <a:pt x="92786" y="533400"/>
                  </a:lnTo>
                  <a:lnTo>
                    <a:pt x="73943" y="584200"/>
                  </a:lnTo>
                  <a:lnTo>
                    <a:pt x="57095" y="622300"/>
                  </a:lnTo>
                  <a:lnTo>
                    <a:pt x="42302" y="660400"/>
                  </a:lnTo>
                  <a:lnTo>
                    <a:pt x="29623" y="711200"/>
                  </a:lnTo>
                  <a:lnTo>
                    <a:pt x="19116" y="749300"/>
                  </a:lnTo>
                  <a:lnTo>
                    <a:pt x="10841" y="800100"/>
                  </a:lnTo>
                  <a:lnTo>
                    <a:pt x="4857" y="850900"/>
                  </a:lnTo>
                  <a:lnTo>
                    <a:pt x="1224" y="901700"/>
                  </a:lnTo>
                  <a:lnTo>
                    <a:pt x="0" y="939800"/>
                  </a:lnTo>
                  <a:lnTo>
                    <a:pt x="1224" y="990600"/>
                  </a:lnTo>
                  <a:lnTo>
                    <a:pt x="4857" y="1041400"/>
                  </a:lnTo>
                  <a:lnTo>
                    <a:pt x="10841" y="1092200"/>
                  </a:lnTo>
                  <a:lnTo>
                    <a:pt x="19116" y="1130300"/>
                  </a:lnTo>
                  <a:lnTo>
                    <a:pt x="29623" y="1181100"/>
                  </a:lnTo>
                  <a:lnTo>
                    <a:pt x="42302" y="1219200"/>
                  </a:lnTo>
                  <a:lnTo>
                    <a:pt x="57095" y="1270000"/>
                  </a:lnTo>
                  <a:lnTo>
                    <a:pt x="73943" y="1308100"/>
                  </a:lnTo>
                  <a:lnTo>
                    <a:pt x="92786" y="1358900"/>
                  </a:lnTo>
                  <a:lnTo>
                    <a:pt x="113565" y="1397000"/>
                  </a:lnTo>
                  <a:lnTo>
                    <a:pt x="136222" y="1435100"/>
                  </a:lnTo>
                  <a:lnTo>
                    <a:pt x="160696" y="1473200"/>
                  </a:lnTo>
                  <a:lnTo>
                    <a:pt x="186930" y="1511300"/>
                  </a:lnTo>
                  <a:lnTo>
                    <a:pt x="214863" y="1549400"/>
                  </a:lnTo>
                  <a:lnTo>
                    <a:pt x="244437" y="1574800"/>
                  </a:lnTo>
                  <a:lnTo>
                    <a:pt x="275593" y="1612900"/>
                  </a:lnTo>
                  <a:lnTo>
                    <a:pt x="308271" y="1638300"/>
                  </a:lnTo>
                  <a:lnTo>
                    <a:pt x="342412" y="1676400"/>
                  </a:lnTo>
                  <a:lnTo>
                    <a:pt x="377958" y="1701800"/>
                  </a:lnTo>
                  <a:lnTo>
                    <a:pt x="414848" y="1727200"/>
                  </a:lnTo>
                  <a:lnTo>
                    <a:pt x="453025" y="1752600"/>
                  </a:lnTo>
                  <a:lnTo>
                    <a:pt x="492428" y="1778000"/>
                  </a:lnTo>
                  <a:lnTo>
                    <a:pt x="533000" y="1790700"/>
                  </a:lnTo>
                  <a:lnTo>
                    <a:pt x="574679" y="1816100"/>
                  </a:lnTo>
                  <a:lnTo>
                    <a:pt x="661128" y="1841500"/>
                  </a:lnTo>
                  <a:lnTo>
                    <a:pt x="797638" y="1879600"/>
                  </a:lnTo>
                  <a:lnTo>
                    <a:pt x="940933" y="1879600"/>
                  </a:lnTo>
                  <a:lnTo>
                    <a:pt x="940933" y="1752600"/>
                  </a:lnTo>
                  <a:lnTo>
                    <a:pt x="846738" y="1752600"/>
                  </a:lnTo>
                  <a:lnTo>
                    <a:pt x="711618" y="1714500"/>
                  </a:lnTo>
                  <a:lnTo>
                    <a:pt x="626538" y="1689100"/>
                  </a:lnTo>
                  <a:lnTo>
                    <a:pt x="585725" y="1676400"/>
                  </a:lnTo>
                  <a:lnTo>
                    <a:pt x="546165" y="1651000"/>
                  </a:lnTo>
                  <a:lnTo>
                    <a:pt x="507933" y="1625600"/>
                  </a:lnTo>
                  <a:lnTo>
                    <a:pt x="471104" y="1600200"/>
                  </a:lnTo>
                  <a:lnTo>
                    <a:pt x="435755" y="1574800"/>
                  </a:lnTo>
                  <a:lnTo>
                    <a:pt x="401962" y="1549400"/>
                  </a:lnTo>
                  <a:lnTo>
                    <a:pt x="369800" y="1511300"/>
                  </a:lnTo>
                  <a:lnTo>
                    <a:pt x="339345" y="1485900"/>
                  </a:lnTo>
                  <a:lnTo>
                    <a:pt x="310673" y="1447800"/>
                  </a:lnTo>
                  <a:lnTo>
                    <a:pt x="283859" y="1409700"/>
                  </a:lnTo>
                  <a:lnTo>
                    <a:pt x="258979" y="1384300"/>
                  </a:lnTo>
                  <a:lnTo>
                    <a:pt x="236109" y="1333500"/>
                  </a:lnTo>
                  <a:lnTo>
                    <a:pt x="215325" y="1295400"/>
                  </a:lnTo>
                  <a:lnTo>
                    <a:pt x="196702" y="1257300"/>
                  </a:lnTo>
                  <a:lnTo>
                    <a:pt x="180317" y="1219200"/>
                  </a:lnTo>
                  <a:lnTo>
                    <a:pt x="166245" y="1168400"/>
                  </a:lnTo>
                  <a:lnTo>
                    <a:pt x="154561" y="1130300"/>
                  </a:lnTo>
                  <a:lnTo>
                    <a:pt x="145342" y="1079500"/>
                  </a:lnTo>
                  <a:lnTo>
                    <a:pt x="138663" y="1041400"/>
                  </a:lnTo>
                  <a:lnTo>
                    <a:pt x="134600" y="990600"/>
                  </a:lnTo>
                  <a:lnTo>
                    <a:pt x="133229" y="939800"/>
                  </a:lnTo>
                  <a:lnTo>
                    <a:pt x="134600" y="901700"/>
                  </a:lnTo>
                  <a:lnTo>
                    <a:pt x="138663" y="850900"/>
                  </a:lnTo>
                  <a:lnTo>
                    <a:pt x="145342" y="800100"/>
                  </a:lnTo>
                  <a:lnTo>
                    <a:pt x="154561" y="762000"/>
                  </a:lnTo>
                  <a:lnTo>
                    <a:pt x="166245" y="711200"/>
                  </a:lnTo>
                  <a:lnTo>
                    <a:pt x="180317" y="673100"/>
                  </a:lnTo>
                  <a:lnTo>
                    <a:pt x="196702" y="635000"/>
                  </a:lnTo>
                  <a:lnTo>
                    <a:pt x="215325" y="584200"/>
                  </a:lnTo>
                  <a:lnTo>
                    <a:pt x="236109" y="546100"/>
                  </a:lnTo>
                  <a:lnTo>
                    <a:pt x="258979" y="508000"/>
                  </a:lnTo>
                  <a:lnTo>
                    <a:pt x="283859" y="469900"/>
                  </a:lnTo>
                  <a:lnTo>
                    <a:pt x="310673" y="444500"/>
                  </a:lnTo>
                  <a:lnTo>
                    <a:pt x="339345" y="406400"/>
                  </a:lnTo>
                  <a:lnTo>
                    <a:pt x="369800" y="368300"/>
                  </a:lnTo>
                  <a:lnTo>
                    <a:pt x="401962" y="342900"/>
                  </a:lnTo>
                  <a:lnTo>
                    <a:pt x="435755" y="317500"/>
                  </a:lnTo>
                  <a:lnTo>
                    <a:pt x="471104" y="292100"/>
                  </a:lnTo>
                  <a:lnTo>
                    <a:pt x="507933" y="266700"/>
                  </a:lnTo>
                  <a:lnTo>
                    <a:pt x="546165" y="241300"/>
                  </a:lnTo>
                  <a:lnTo>
                    <a:pt x="585725" y="215900"/>
                  </a:lnTo>
                  <a:lnTo>
                    <a:pt x="668528" y="190500"/>
                  </a:lnTo>
                  <a:lnTo>
                    <a:pt x="711618" y="165100"/>
                  </a:lnTo>
                  <a:lnTo>
                    <a:pt x="755734" y="152400"/>
                  </a:lnTo>
                  <a:lnTo>
                    <a:pt x="800799" y="152400"/>
                  </a:lnTo>
                  <a:lnTo>
                    <a:pt x="846738" y="139700"/>
                  </a:lnTo>
                  <a:lnTo>
                    <a:pt x="940933" y="139700"/>
                  </a:lnTo>
                  <a:lnTo>
                    <a:pt x="940933" y="0"/>
                  </a:lnTo>
                  <a:close/>
                </a:path>
                <a:path w="1882140" h="1879600">
                  <a:moveTo>
                    <a:pt x="989354" y="0"/>
                  </a:moveTo>
                  <a:lnTo>
                    <a:pt x="940933" y="0"/>
                  </a:lnTo>
                  <a:lnTo>
                    <a:pt x="940933" y="139700"/>
                  </a:lnTo>
                  <a:lnTo>
                    <a:pt x="1035129" y="139700"/>
                  </a:lnTo>
                  <a:lnTo>
                    <a:pt x="1081067" y="152400"/>
                  </a:lnTo>
                  <a:lnTo>
                    <a:pt x="1126132" y="152400"/>
                  </a:lnTo>
                  <a:lnTo>
                    <a:pt x="1170248" y="165100"/>
                  </a:lnTo>
                  <a:lnTo>
                    <a:pt x="1213339" y="190500"/>
                  </a:lnTo>
                  <a:lnTo>
                    <a:pt x="1296141" y="215900"/>
                  </a:lnTo>
                  <a:lnTo>
                    <a:pt x="1335702" y="241300"/>
                  </a:lnTo>
                  <a:lnTo>
                    <a:pt x="1373934" y="266700"/>
                  </a:lnTo>
                  <a:lnTo>
                    <a:pt x="1410762" y="292100"/>
                  </a:lnTo>
                  <a:lnTo>
                    <a:pt x="1446111" y="317500"/>
                  </a:lnTo>
                  <a:lnTo>
                    <a:pt x="1479904" y="342900"/>
                  </a:lnTo>
                  <a:lnTo>
                    <a:pt x="1512066" y="368300"/>
                  </a:lnTo>
                  <a:lnTo>
                    <a:pt x="1542521" y="406400"/>
                  </a:lnTo>
                  <a:lnTo>
                    <a:pt x="1571194" y="444500"/>
                  </a:lnTo>
                  <a:lnTo>
                    <a:pt x="1598008" y="469900"/>
                  </a:lnTo>
                  <a:lnTo>
                    <a:pt x="1622888" y="508000"/>
                  </a:lnTo>
                  <a:lnTo>
                    <a:pt x="1645757" y="546100"/>
                  </a:lnTo>
                  <a:lnTo>
                    <a:pt x="1666541" y="584200"/>
                  </a:lnTo>
                  <a:lnTo>
                    <a:pt x="1685164" y="635000"/>
                  </a:lnTo>
                  <a:lnTo>
                    <a:pt x="1701549" y="673100"/>
                  </a:lnTo>
                  <a:lnTo>
                    <a:pt x="1715622" y="711200"/>
                  </a:lnTo>
                  <a:lnTo>
                    <a:pt x="1727305" y="762000"/>
                  </a:lnTo>
                  <a:lnTo>
                    <a:pt x="1736524" y="800100"/>
                  </a:lnTo>
                  <a:lnTo>
                    <a:pt x="1743203" y="850900"/>
                  </a:lnTo>
                  <a:lnTo>
                    <a:pt x="1747266" y="901700"/>
                  </a:lnTo>
                  <a:lnTo>
                    <a:pt x="1748637" y="939800"/>
                  </a:lnTo>
                  <a:lnTo>
                    <a:pt x="1747266" y="990600"/>
                  </a:lnTo>
                  <a:lnTo>
                    <a:pt x="1743203" y="1041400"/>
                  </a:lnTo>
                  <a:lnTo>
                    <a:pt x="1736524" y="1079500"/>
                  </a:lnTo>
                  <a:lnTo>
                    <a:pt x="1727305" y="1130300"/>
                  </a:lnTo>
                  <a:lnTo>
                    <a:pt x="1715622" y="1168400"/>
                  </a:lnTo>
                  <a:lnTo>
                    <a:pt x="1701549" y="1219200"/>
                  </a:lnTo>
                  <a:lnTo>
                    <a:pt x="1685164" y="1257300"/>
                  </a:lnTo>
                  <a:lnTo>
                    <a:pt x="1666541" y="1295400"/>
                  </a:lnTo>
                  <a:lnTo>
                    <a:pt x="1645757" y="1333500"/>
                  </a:lnTo>
                  <a:lnTo>
                    <a:pt x="1622888" y="1384300"/>
                  </a:lnTo>
                  <a:lnTo>
                    <a:pt x="1598008" y="1409700"/>
                  </a:lnTo>
                  <a:lnTo>
                    <a:pt x="1571194" y="1447800"/>
                  </a:lnTo>
                  <a:lnTo>
                    <a:pt x="1542521" y="1485900"/>
                  </a:lnTo>
                  <a:lnTo>
                    <a:pt x="1512066" y="1511300"/>
                  </a:lnTo>
                  <a:lnTo>
                    <a:pt x="1479904" y="1549400"/>
                  </a:lnTo>
                  <a:lnTo>
                    <a:pt x="1446111" y="1574800"/>
                  </a:lnTo>
                  <a:lnTo>
                    <a:pt x="1410762" y="1600200"/>
                  </a:lnTo>
                  <a:lnTo>
                    <a:pt x="1373934" y="1625600"/>
                  </a:lnTo>
                  <a:lnTo>
                    <a:pt x="1335702" y="1651000"/>
                  </a:lnTo>
                  <a:lnTo>
                    <a:pt x="1296141" y="1676400"/>
                  </a:lnTo>
                  <a:lnTo>
                    <a:pt x="1255328" y="1689100"/>
                  </a:lnTo>
                  <a:lnTo>
                    <a:pt x="1170248" y="1714500"/>
                  </a:lnTo>
                  <a:lnTo>
                    <a:pt x="1035129" y="1752600"/>
                  </a:lnTo>
                  <a:lnTo>
                    <a:pt x="940933" y="1752600"/>
                  </a:lnTo>
                  <a:lnTo>
                    <a:pt x="940933" y="1879600"/>
                  </a:lnTo>
                  <a:lnTo>
                    <a:pt x="1084228" y="1879600"/>
                  </a:lnTo>
                  <a:lnTo>
                    <a:pt x="1220738" y="1841500"/>
                  </a:lnTo>
                  <a:lnTo>
                    <a:pt x="1307187" y="1816100"/>
                  </a:lnTo>
                  <a:lnTo>
                    <a:pt x="1348867" y="1790700"/>
                  </a:lnTo>
                  <a:lnTo>
                    <a:pt x="1389438" y="1778000"/>
                  </a:lnTo>
                  <a:lnTo>
                    <a:pt x="1428842" y="1752600"/>
                  </a:lnTo>
                  <a:lnTo>
                    <a:pt x="1467018" y="1727200"/>
                  </a:lnTo>
                  <a:lnTo>
                    <a:pt x="1503909" y="1701800"/>
                  </a:lnTo>
                  <a:lnTo>
                    <a:pt x="1539454" y="1676400"/>
                  </a:lnTo>
                  <a:lnTo>
                    <a:pt x="1573596" y="1638300"/>
                  </a:lnTo>
                  <a:lnTo>
                    <a:pt x="1606274" y="1612900"/>
                  </a:lnTo>
                  <a:lnTo>
                    <a:pt x="1637429" y="1574800"/>
                  </a:lnTo>
                  <a:lnTo>
                    <a:pt x="1667003" y="1549400"/>
                  </a:lnTo>
                  <a:lnTo>
                    <a:pt x="1694937" y="1511300"/>
                  </a:lnTo>
                  <a:lnTo>
                    <a:pt x="1721170" y="1473200"/>
                  </a:lnTo>
                  <a:lnTo>
                    <a:pt x="1745645" y="1435100"/>
                  </a:lnTo>
                  <a:lnTo>
                    <a:pt x="1768301" y="1397000"/>
                  </a:lnTo>
                  <a:lnTo>
                    <a:pt x="1789081" y="1358900"/>
                  </a:lnTo>
                  <a:lnTo>
                    <a:pt x="1807924" y="1308100"/>
                  </a:lnTo>
                  <a:lnTo>
                    <a:pt x="1824771" y="1270000"/>
                  </a:lnTo>
                  <a:lnTo>
                    <a:pt x="1839564" y="1219200"/>
                  </a:lnTo>
                  <a:lnTo>
                    <a:pt x="1852244" y="1181100"/>
                  </a:lnTo>
                  <a:lnTo>
                    <a:pt x="1862751" y="1130300"/>
                  </a:lnTo>
                  <a:lnTo>
                    <a:pt x="1871025" y="1092200"/>
                  </a:lnTo>
                  <a:lnTo>
                    <a:pt x="1877009" y="1041400"/>
                  </a:lnTo>
                  <a:lnTo>
                    <a:pt x="1880643" y="990600"/>
                  </a:lnTo>
                  <a:lnTo>
                    <a:pt x="1881867" y="939800"/>
                  </a:lnTo>
                  <a:lnTo>
                    <a:pt x="1880643" y="901700"/>
                  </a:lnTo>
                  <a:lnTo>
                    <a:pt x="1877009" y="850900"/>
                  </a:lnTo>
                  <a:lnTo>
                    <a:pt x="1871025" y="800100"/>
                  </a:lnTo>
                  <a:lnTo>
                    <a:pt x="1862751" y="749300"/>
                  </a:lnTo>
                  <a:lnTo>
                    <a:pt x="1852244" y="711200"/>
                  </a:lnTo>
                  <a:lnTo>
                    <a:pt x="1839564" y="660400"/>
                  </a:lnTo>
                  <a:lnTo>
                    <a:pt x="1824771" y="622300"/>
                  </a:lnTo>
                  <a:lnTo>
                    <a:pt x="1807924" y="584200"/>
                  </a:lnTo>
                  <a:lnTo>
                    <a:pt x="1789081" y="533400"/>
                  </a:lnTo>
                  <a:lnTo>
                    <a:pt x="1768301" y="495300"/>
                  </a:lnTo>
                  <a:lnTo>
                    <a:pt x="1745645" y="457200"/>
                  </a:lnTo>
                  <a:lnTo>
                    <a:pt x="1721170" y="419100"/>
                  </a:lnTo>
                  <a:lnTo>
                    <a:pt x="1694937" y="381000"/>
                  </a:lnTo>
                  <a:lnTo>
                    <a:pt x="1667003" y="342900"/>
                  </a:lnTo>
                  <a:lnTo>
                    <a:pt x="1637429" y="317500"/>
                  </a:lnTo>
                  <a:lnTo>
                    <a:pt x="1606274" y="279400"/>
                  </a:lnTo>
                  <a:lnTo>
                    <a:pt x="1573596" y="254000"/>
                  </a:lnTo>
                  <a:lnTo>
                    <a:pt x="1539454" y="215900"/>
                  </a:lnTo>
                  <a:lnTo>
                    <a:pt x="1503909" y="190500"/>
                  </a:lnTo>
                  <a:lnTo>
                    <a:pt x="1467018" y="165100"/>
                  </a:lnTo>
                  <a:lnTo>
                    <a:pt x="1428842" y="139700"/>
                  </a:lnTo>
                  <a:lnTo>
                    <a:pt x="1389438" y="114300"/>
                  </a:lnTo>
                  <a:lnTo>
                    <a:pt x="1348867" y="101600"/>
                  </a:lnTo>
                  <a:lnTo>
                    <a:pt x="1307187" y="76200"/>
                  </a:lnTo>
                  <a:lnTo>
                    <a:pt x="1176087" y="38100"/>
                  </a:lnTo>
                  <a:lnTo>
                    <a:pt x="1084228" y="12700"/>
                  </a:lnTo>
                  <a:lnTo>
                    <a:pt x="1037138" y="12700"/>
                  </a:lnTo>
                  <a:lnTo>
                    <a:pt x="989354" y="0"/>
                  </a:lnTo>
                  <a:close/>
                </a:path>
              </a:pathLst>
            </a:custGeom>
            <a:solidFill>
              <a:srgbClr val="C1B3A3">
                <a:alpha val="26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2099538" y="2169930"/>
            <a:ext cx="349250" cy="249554"/>
          </a:xfrm>
          <a:custGeom>
            <a:avLst/>
            <a:gdLst/>
            <a:ahLst/>
            <a:cxnLst/>
            <a:rect l="l" t="t" r="r" b="b"/>
            <a:pathLst>
              <a:path w="349250" h="249555">
                <a:moveTo>
                  <a:pt x="67683" y="0"/>
                </a:moveTo>
                <a:lnTo>
                  <a:pt x="66566" y="558"/>
                </a:lnTo>
                <a:lnTo>
                  <a:pt x="65673" y="1898"/>
                </a:lnTo>
                <a:lnTo>
                  <a:pt x="64779" y="3015"/>
                </a:lnTo>
                <a:lnTo>
                  <a:pt x="64301" y="4355"/>
                </a:lnTo>
                <a:lnTo>
                  <a:pt x="64221" y="4579"/>
                </a:lnTo>
                <a:lnTo>
                  <a:pt x="63998" y="6589"/>
                </a:lnTo>
                <a:lnTo>
                  <a:pt x="28815" y="240802"/>
                </a:lnTo>
                <a:lnTo>
                  <a:pt x="28815" y="243259"/>
                </a:lnTo>
                <a:lnTo>
                  <a:pt x="29374" y="244934"/>
                </a:lnTo>
                <a:lnTo>
                  <a:pt x="30491" y="245828"/>
                </a:lnTo>
                <a:lnTo>
                  <a:pt x="31831" y="246498"/>
                </a:lnTo>
                <a:lnTo>
                  <a:pt x="33841" y="246945"/>
                </a:lnTo>
                <a:lnTo>
                  <a:pt x="36522" y="247168"/>
                </a:lnTo>
                <a:lnTo>
                  <a:pt x="51042" y="249290"/>
                </a:lnTo>
                <a:lnTo>
                  <a:pt x="53052" y="248844"/>
                </a:lnTo>
                <a:lnTo>
                  <a:pt x="53946" y="247503"/>
                </a:lnTo>
                <a:lnTo>
                  <a:pt x="55062" y="246163"/>
                </a:lnTo>
                <a:lnTo>
                  <a:pt x="55844" y="243929"/>
                </a:lnTo>
                <a:lnTo>
                  <a:pt x="56291" y="240802"/>
                </a:lnTo>
                <a:lnTo>
                  <a:pt x="90803" y="7929"/>
                </a:lnTo>
                <a:lnTo>
                  <a:pt x="91222" y="4579"/>
                </a:lnTo>
                <a:lnTo>
                  <a:pt x="91250" y="4355"/>
                </a:lnTo>
                <a:lnTo>
                  <a:pt x="89686" y="2345"/>
                </a:lnTo>
                <a:lnTo>
                  <a:pt x="86112" y="1898"/>
                </a:lnTo>
                <a:lnTo>
                  <a:pt x="69024" y="223"/>
                </a:lnTo>
                <a:lnTo>
                  <a:pt x="67683" y="0"/>
                </a:lnTo>
                <a:close/>
              </a:path>
              <a:path w="349250" h="249555">
                <a:moveTo>
                  <a:pt x="140728" y="0"/>
                </a:moveTo>
                <a:lnTo>
                  <a:pt x="139611" y="558"/>
                </a:lnTo>
                <a:lnTo>
                  <a:pt x="138718" y="1898"/>
                </a:lnTo>
                <a:lnTo>
                  <a:pt x="137824" y="3015"/>
                </a:lnTo>
                <a:lnTo>
                  <a:pt x="137346" y="4355"/>
                </a:lnTo>
                <a:lnTo>
                  <a:pt x="137266" y="4579"/>
                </a:lnTo>
                <a:lnTo>
                  <a:pt x="137042" y="6589"/>
                </a:lnTo>
                <a:lnTo>
                  <a:pt x="101860" y="240802"/>
                </a:lnTo>
                <a:lnTo>
                  <a:pt x="101860" y="243259"/>
                </a:lnTo>
                <a:lnTo>
                  <a:pt x="102419" y="244934"/>
                </a:lnTo>
                <a:lnTo>
                  <a:pt x="103536" y="245828"/>
                </a:lnTo>
                <a:lnTo>
                  <a:pt x="104876" y="246498"/>
                </a:lnTo>
                <a:lnTo>
                  <a:pt x="106886" y="246945"/>
                </a:lnTo>
                <a:lnTo>
                  <a:pt x="109567" y="247168"/>
                </a:lnTo>
                <a:lnTo>
                  <a:pt x="124086" y="249290"/>
                </a:lnTo>
                <a:lnTo>
                  <a:pt x="126097" y="248844"/>
                </a:lnTo>
                <a:lnTo>
                  <a:pt x="126990" y="247503"/>
                </a:lnTo>
                <a:lnTo>
                  <a:pt x="128107" y="246163"/>
                </a:lnTo>
                <a:lnTo>
                  <a:pt x="128889" y="243929"/>
                </a:lnTo>
                <a:lnTo>
                  <a:pt x="129336" y="240802"/>
                </a:lnTo>
                <a:lnTo>
                  <a:pt x="163848" y="7929"/>
                </a:lnTo>
                <a:lnTo>
                  <a:pt x="164267" y="4579"/>
                </a:lnTo>
                <a:lnTo>
                  <a:pt x="164295" y="4355"/>
                </a:lnTo>
                <a:lnTo>
                  <a:pt x="162731" y="2345"/>
                </a:lnTo>
                <a:lnTo>
                  <a:pt x="159157" y="1898"/>
                </a:lnTo>
                <a:lnTo>
                  <a:pt x="142068" y="223"/>
                </a:lnTo>
                <a:lnTo>
                  <a:pt x="140728" y="0"/>
                </a:lnTo>
                <a:close/>
              </a:path>
              <a:path w="349250" h="249555">
                <a:moveTo>
                  <a:pt x="43160" y="145307"/>
                </a:moveTo>
                <a:lnTo>
                  <a:pt x="1675" y="145307"/>
                </a:lnTo>
                <a:lnTo>
                  <a:pt x="0" y="147318"/>
                </a:lnTo>
                <a:lnTo>
                  <a:pt x="0" y="167534"/>
                </a:lnTo>
                <a:lnTo>
                  <a:pt x="446" y="169321"/>
                </a:lnTo>
                <a:lnTo>
                  <a:pt x="1340" y="170438"/>
                </a:lnTo>
                <a:lnTo>
                  <a:pt x="2457" y="171331"/>
                </a:lnTo>
                <a:lnTo>
                  <a:pt x="4355" y="171778"/>
                </a:lnTo>
                <a:lnTo>
                  <a:pt x="39184" y="171778"/>
                </a:lnTo>
                <a:lnTo>
                  <a:pt x="43160" y="145307"/>
                </a:lnTo>
                <a:close/>
              </a:path>
              <a:path w="349250" h="249555">
                <a:moveTo>
                  <a:pt x="116205" y="145307"/>
                </a:moveTo>
                <a:lnTo>
                  <a:pt x="70443" y="145307"/>
                </a:lnTo>
                <a:lnTo>
                  <a:pt x="66587" y="171331"/>
                </a:lnTo>
                <a:lnTo>
                  <a:pt x="66520" y="171778"/>
                </a:lnTo>
                <a:lnTo>
                  <a:pt x="112229" y="171778"/>
                </a:lnTo>
                <a:lnTo>
                  <a:pt x="116205" y="145307"/>
                </a:lnTo>
                <a:close/>
              </a:path>
              <a:path w="349250" h="249555">
                <a:moveTo>
                  <a:pt x="178591" y="145307"/>
                </a:moveTo>
                <a:lnTo>
                  <a:pt x="143488" y="145307"/>
                </a:lnTo>
                <a:lnTo>
                  <a:pt x="139632" y="171331"/>
                </a:lnTo>
                <a:lnTo>
                  <a:pt x="139565" y="171778"/>
                </a:lnTo>
                <a:lnTo>
                  <a:pt x="177251" y="171778"/>
                </a:lnTo>
                <a:lnTo>
                  <a:pt x="180266" y="169321"/>
                </a:lnTo>
                <a:lnTo>
                  <a:pt x="180266" y="147095"/>
                </a:lnTo>
                <a:lnTo>
                  <a:pt x="178591" y="145307"/>
                </a:lnTo>
                <a:close/>
              </a:path>
              <a:path w="349250" h="249555">
                <a:moveTo>
                  <a:pt x="53730" y="74943"/>
                </a:moveTo>
                <a:lnTo>
                  <a:pt x="12732" y="74943"/>
                </a:lnTo>
                <a:lnTo>
                  <a:pt x="11057" y="76954"/>
                </a:lnTo>
                <a:lnTo>
                  <a:pt x="11057" y="97169"/>
                </a:lnTo>
                <a:lnTo>
                  <a:pt x="11504" y="98956"/>
                </a:lnTo>
                <a:lnTo>
                  <a:pt x="12397" y="100073"/>
                </a:lnTo>
                <a:lnTo>
                  <a:pt x="13514" y="100967"/>
                </a:lnTo>
                <a:lnTo>
                  <a:pt x="15413" y="101414"/>
                </a:lnTo>
                <a:lnTo>
                  <a:pt x="49754" y="101414"/>
                </a:lnTo>
                <a:lnTo>
                  <a:pt x="53730" y="74943"/>
                </a:lnTo>
                <a:close/>
              </a:path>
              <a:path w="349250" h="249555">
                <a:moveTo>
                  <a:pt x="126775" y="74943"/>
                </a:moveTo>
                <a:lnTo>
                  <a:pt x="80871" y="74943"/>
                </a:lnTo>
                <a:lnTo>
                  <a:pt x="77015" y="100967"/>
                </a:lnTo>
                <a:lnTo>
                  <a:pt x="76949" y="101414"/>
                </a:lnTo>
                <a:lnTo>
                  <a:pt x="122798" y="101414"/>
                </a:lnTo>
                <a:lnTo>
                  <a:pt x="126775" y="74943"/>
                </a:lnTo>
                <a:close/>
              </a:path>
              <a:path w="349250" h="249555">
                <a:moveTo>
                  <a:pt x="189648" y="74943"/>
                </a:moveTo>
                <a:lnTo>
                  <a:pt x="153916" y="74943"/>
                </a:lnTo>
                <a:lnTo>
                  <a:pt x="150060" y="100967"/>
                </a:lnTo>
                <a:lnTo>
                  <a:pt x="149993" y="101414"/>
                </a:lnTo>
                <a:lnTo>
                  <a:pt x="188308" y="101414"/>
                </a:lnTo>
                <a:lnTo>
                  <a:pt x="191324" y="98956"/>
                </a:lnTo>
                <a:lnTo>
                  <a:pt x="191324" y="76730"/>
                </a:lnTo>
                <a:lnTo>
                  <a:pt x="189648" y="74943"/>
                </a:lnTo>
                <a:close/>
              </a:path>
              <a:path w="349250" h="249555">
                <a:moveTo>
                  <a:pt x="346976" y="205620"/>
                </a:moveTo>
                <a:lnTo>
                  <a:pt x="205465" y="205620"/>
                </a:lnTo>
                <a:lnTo>
                  <a:pt x="203567" y="207295"/>
                </a:lnTo>
                <a:lnTo>
                  <a:pt x="203567" y="246945"/>
                </a:lnTo>
                <a:lnTo>
                  <a:pt x="205689" y="248844"/>
                </a:lnTo>
                <a:lnTo>
                  <a:pt x="344742" y="248844"/>
                </a:lnTo>
                <a:lnTo>
                  <a:pt x="346417" y="248285"/>
                </a:lnTo>
                <a:lnTo>
                  <a:pt x="347311" y="247168"/>
                </a:lnTo>
                <a:lnTo>
                  <a:pt x="348428" y="245828"/>
                </a:lnTo>
                <a:lnTo>
                  <a:pt x="348986" y="244488"/>
                </a:lnTo>
                <a:lnTo>
                  <a:pt x="348986" y="207295"/>
                </a:lnTo>
                <a:lnTo>
                  <a:pt x="346976" y="205620"/>
                </a:lnTo>
                <a:close/>
              </a:path>
              <a:path w="349250" h="249555">
                <a:moveTo>
                  <a:pt x="306433" y="57966"/>
                </a:moveTo>
                <a:lnTo>
                  <a:pt x="246232" y="57966"/>
                </a:lnTo>
                <a:lnTo>
                  <a:pt x="247796" y="59195"/>
                </a:lnTo>
                <a:lnTo>
                  <a:pt x="247796" y="204838"/>
                </a:lnTo>
                <a:lnTo>
                  <a:pt x="246567" y="205620"/>
                </a:lnTo>
                <a:lnTo>
                  <a:pt x="307438" y="205620"/>
                </a:lnTo>
                <a:lnTo>
                  <a:pt x="306433" y="204503"/>
                </a:lnTo>
                <a:lnTo>
                  <a:pt x="306433" y="57966"/>
                </a:lnTo>
                <a:close/>
              </a:path>
              <a:path w="349250" h="249555">
                <a:moveTo>
                  <a:pt x="304757" y="223"/>
                </a:moveTo>
                <a:lnTo>
                  <a:pt x="275606" y="223"/>
                </a:lnTo>
                <a:lnTo>
                  <a:pt x="273373" y="558"/>
                </a:lnTo>
                <a:lnTo>
                  <a:pt x="271585" y="1228"/>
                </a:lnTo>
                <a:lnTo>
                  <a:pt x="269798" y="1675"/>
                </a:lnTo>
                <a:lnTo>
                  <a:pt x="208258" y="32054"/>
                </a:lnTo>
                <a:lnTo>
                  <a:pt x="203232" y="37639"/>
                </a:lnTo>
                <a:lnTo>
                  <a:pt x="203232" y="67572"/>
                </a:lnTo>
                <a:lnTo>
                  <a:pt x="205689" y="69694"/>
                </a:lnTo>
                <a:lnTo>
                  <a:pt x="210603" y="68577"/>
                </a:lnTo>
                <a:lnTo>
                  <a:pt x="243105" y="58860"/>
                </a:lnTo>
                <a:lnTo>
                  <a:pt x="246232" y="57966"/>
                </a:lnTo>
                <a:lnTo>
                  <a:pt x="306433" y="57966"/>
                </a:lnTo>
                <a:lnTo>
                  <a:pt x="306433" y="2233"/>
                </a:lnTo>
                <a:lnTo>
                  <a:pt x="304757" y="2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09255" y="3481359"/>
            <a:ext cx="6722234" cy="5156073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11" name="object 11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0191" y="434164"/>
              <a:ext cx="1785146" cy="33741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3822" y="0"/>
            <a:ext cx="9790430" cy="10471150"/>
            <a:chOff x="10313822" y="0"/>
            <a:chExt cx="9790430" cy="10471150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491922" y="2166803"/>
              <a:ext cx="400050" cy="255904"/>
            </a:xfrm>
            <a:custGeom>
              <a:avLst/>
              <a:gdLst/>
              <a:ahLst/>
              <a:cxnLst/>
              <a:rect l="l" t="t" r="r" b="b"/>
              <a:pathLst>
                <a:path w="400050" h="255905">
                  <a:moveTo>
                    <a:pt x="67683" y="3127"/>
                  </a:moveTo>
                  <a:lnTo>
                    <a:pt x="66566" y="3685"/>
                  </a:lnTo>
                  <a:lnTo>
                    <a:pt x="65673" y="5026"/>
                  </a:lnTo>
                  <a:lnTo>
                    <a:pt x="64779" y="6142"/>
                  </a:lnTo>
                  <a:lnTo>
                    <a:pt x="64301" y="7483"/>
                  </a:lnTo>
                  <a:lnTo>
                    <a:pt x="64221" y="7706"/>
                  </a:lnTo>
                  <a:lnTo>
                    <a:pt x="63998" y="9716"/>
                  </a:lnTo>
                  <a:lnTo>
                    <a:pt x="28815" y="243929"/>
                  </a:lnTo>
                  <a:lnTo>
                    <a:pt x="28815" y="246386"/>
                  </a:lnTo>
                  <a:lnTo>
                    <a:pt x="29374" y="248062"/>
                  </a:lnTo>
                  <a:lnTo>
                    <a:pt x="30491" y="248955"/>
                  </a:lnTo>
                  <a:lnTo>
                    <a:pt x="31831" y="249625"/>
                  </a:lnTo>
                  <a:lnTo>
                    <a:pt x="33841" y="250072"/>
                  </a:lnTo>
                  <a:lnTo>
                    <a:pt x="36522" y="250296"/>
                  </a:lnTo>
                  <a:lnTo>
                    <a:pt x="51042" y="252418"/>
                  </a:lnTo>
                  <a:lnTo>
                    <a:pt x="53052" y="251971"/>
                  </a:lnTo>
                  <a:lnTo>
                    <a:pt x="53946" y="250631"/>
                  </a:lnTo>
                  <a:lnTo>
                    <a:pt x="55062" y="249290"/>
                  </a:lnTo>
                  <a:lnTo>
                    <a:pt x="55844" y="247057"/>
                  </a:lnTo>
                  <a:lnTo>
                    <a:pt x="56291" y="243929"/>
                  </a:lnTo>
                  <a:lnTo>
                    <a:pt x="90803" y="11057"/>
                  </a:lnTo>
                  <a:lnTo>
                    <a:pt x="91222" y="7706"/>
                  </a:lnTo>
                  <a:lnTo>
                    <a:pt x="91250" y="7483"/>
                  </a:lnTo>
                  <a:lnTo>
                    <a:pt x="89686" y="5472"/>
                  </a:lnTo>
                  <a:lnTo>
                    <a:pt x="86112" y="5026"/>
                  </a:lnTo>
                  <a:lnTo>
                    <a:pt x="69024" y="3350"/>
                  </a:lnTo>
                  <a:lnTo>
                    <a:pt x="67683" y="3127"/>
                  </a:lnTo>
                  <a:close/>
                </a:path>
                <a:path w="400050" h="255905">
                  <a:moveTo>
                    <a:pt x="140728" y="3127"/>
                  </a:moveTo>
                  <a:lnTo>
                    <a:pt x="139611" y="3685"/>
                  </a:lnTo>
                  <a:lnTo>
                    <a:pt x="138718" y="5026"/>
                  </a:lnTo>
                  <a:lnTo>
                    <a:pt x="137824" y="6142"/>
                  </a:lnTo>
                  <a:lnTo>
                    <a:pt x="137346" y="7483"/>
                  </a:lnTo>
                  <a:lnTo>
                    <a:pt x="137266" y="7706"/>
                  </a:lnTo>
                  <a:lnTo>
                    <a:pt x="137042" y="9716"/>
                  </a:lnTo>
                  <a:lnTo>
                    <a:pt x="101860" y="243929"/>
                  </a:lnTo>
                  <a:lnTo>
                    <a:pt x="101860" y="246386"/>
                  </a:lnTo>
                  <a:lnTo>
                    <a:pt x="102419" y="248062"/>
                  </a:lnTo>
                  <a:lnTo>
                    <a:pt x="103536" y="248955"/>
                  </a:lnTo>
                  <a:lnTo>
                    <a:pt x="104876" y="249625"/>
                  </a:lnTo>
                  <a:lnTo>
                    <a:pt x="106886" y="250072"/>
                  </a:lnTo>
                  <a:lnTo>
                    <a:pt x="109567" y="250296"/>
                  </a:lnTo>
                  <a:lnTo>
                    <a:pt x="124086" y="252418"/>
                  </a:lnTo>
                  <a:lnTo>
                    <a:pt x="126097" y="251971"/>
                  </a:lnTo>
                  <a:lnTo>
                    <a:pt x="126990" y="250631"/>
                  </a:lnTo>
                  <a:lnTo>
                    <a:pt x="128107" y="249290"/>
                  </a:lnTo>
                  <a:lnTo>
                    <a:pt x="128889" y="247057"/>
                  </a:lnTo>
                  <a:lnTo>
                    <a:pt x="129336" y="243929"/>
                  </a:lnTo>
                  <a:lnTo>
                    <a:pt x="163848" y="11057"/>
                  </a:lnTo>
                  <a:lnTo>
                    <a:pt x="164267" y="7706"/>
                  </a:lnTo>
                  <a:lnTo>
                    <a:pt x="164295" y="7483"/>
                  </a:lnTo>
                  <a:lnTo>
                    <a:pt x="162731" y="5472"/>
                  </a:lnTo>
                  <a:lnTo>
                    <a:pt x="159157" y="5026"/>
                  </a:lnTo>
                  <a:lnTo>
                    <a:pt x="142068" y="3350"/>
                  </a:lnTo>
                  <a:lnTo>
                    <a:pt x="140728" y="3127"/>
                  </a:lnTo>
                  <a:close/>
                </a:path>
                <a:path w="400050" h="255905">
                  <a:moveTo>
                    <a:pt x="43160" y="148435"/>
                  </a:moveTo>
                  <a:lnTo>
                    <a:pt x="1675" y="148435"/>
                  </a:lnTo>
                  <a:lnTo>
                    <a:pt x="0" y="150445"/>
                  </a:lnTo>
                  <a:lnTo>
                    <a:pt x="0" y="170661"/>
                  </a:lnTo>
                  <a:lnTo>
                    <a:pt x="446" y="172448"/>
                  </a:lnTo>
                  <a:lnTo>
                    <a:pt x="1340" y="173565"/>
                  </a:lnTo>
                  <a:lnTo>
                    <a:pt x="2457" y="174458"/>
                  </a:lnTo>
                  <a:lnTo>
                    <a:pt x="4355" y="174905"/>
                  </a:lnTo>
                  <a:lnTo>
                    <a:pt x="39184" y="174905"/>
                  </a:lnTo>
                  <a:lnTo>
                    <a:pt x="43160" y="148435"/>
                  </a:lnTo>
                  <a:close/>
                </a:path>
                <a:path w="400050" h="255905">
                  <a:moveTo>
                    <a:pt x="116205" y="148435"/>
                  </a:moveTo>
                  <a:lnTo>
                    <a:pt x="70443" y="148435"/>
                  </a:lnTo>
                  <a:lnTo>
                    <a:pt x="66587" y="174458"/>
                  </a:lnTo>
                  <a:lnTo>
                    <a:pt x="66520" y="174905"/>
                  </a:lnTo>
                  <a:lnTo>
                    <a:pt x="112229" y="174905"/>
                  </a:lnTo>
                  <a:lnTo>
                    <a:pt x="116205" y="148435"/>
                  </a:lnTo>
                  <a:close/>
                </a:path>
                <a:path w="400050" h="255905">
                  <a:moveTo>
                    <a:pt x="178591" y="148435"/>
                  </a:moveTo>
                  <a:lnTo>
                    <a:pt x="143488" y="148435"/>
                  </a:lnTo>
                  <a:lnTo>
                    <a:pt x="139632" y="174458"/>
                  </a:lnTo>
                  <a:lnTo>
                    <a:pt x="139565" y="174905"/>
                  </a:lnTo>
                  <a:lnTo>
                    <a:pt x="177251" y="174905"/>
                  </a:lnTo>
                  <a:lnTo>
                    <a:pt x="180266" y="172448"/>
                  </a:lnTo>
                  <a:lnTo>
                    <a:pt x="180266" y="150222"/>
                  </a:lnTo>
                  <a:lnTo>
                    <a:pt x="178591" y="148435"/>
                  </a:lnTo>
                  <a:close/>
                </a:path>
                <a:path w="400050" h="255905">
                  <a:moveTo>
                    <a:pt x="53730" y="78070"/>
                  </a:moveTo>
                  <a:lnTo>
                    <a:pt x="12732" y="78070"/>
                  </a:lnTo>
                  <a:lnTo>
                    <a:pt x="11057" y="80081"/>
                  </a:lnTo>
                  <a:lnTo>
                    <a:pt x="11057" y="100297"/>
                  </a:lnTo>
                  <a:lnTo>
                    <a:pt x="11504" y="102084"/>
                  </a:lnTo>
                  <a:lnTo>
                    <a:pt x="12397" y="103201"/>
                  </a:lnTo>
                  <a:lnTo>
                    <a:pt x="13514" y="104094"/>
                  </a:lnTo>
                  <a:lnTo>
                    <a:pt x="15413" y="104541"/>
                  </a:lnTo>
                  <a:lnTo>
                    <a:pt x="49754" y="104541"/>
                  </a:lnTo>
                  <a:lnTo>
                    <a:pt x="53730" y="78070"/>
                  </a:lnTo>
                  <a:close/>
                </a:path>
                <a:path w="400050" h="255905">
                  <a:moveTo>
                    <a:pt x="126775" y="78070"/>
                  </a:moveTo>
                  <a:lnTo>
                    <a:pt x="80871" y="78070"/>
                  </a:lnTo>
                  <a:lnTo>
                    <a:pt x="77015" y="104094"/>
                  </a:lnTo>
                  <a:lnTo>
                    <a:pt x="76949" y="104541"/>
                  </a:lnTo>
                  <a:lnTo>
                    <a:pt x="122798" y="104541"/>
                  </a:lnTo>
                  <a:lnTo>
                    <a:pt x="126775" y="78070"/>
                  </a:lnTo>
                  <a:close/>
                </a:path>
                <a:path w="400050" h="255905">
                  <a:moveTo>
                    <a:pt x="189648" y="78070"/>
                  </a:moveTo>
                  <a:lnTo>
                    <a:pt x="153916" y="78070"/>
                  </a:lnTo>
                  <a:lnTo>
                    <a:pt x="150060" y="104094"/>
                  </a:lnTo>
                  <a:lnTo>
                    <a:pt x="149993" y="104541"/>
                  </a:lnTo>
                  <a:lnTo>
                    <a:pt x="188308" y="104541"/>
                  </a:lnTo>
                  <a:lnTo>
                    <a:pt x="191323" y="102084"/>
                  </a:lnTo>
                  <a:lnTo>
                    <a:pt x="191324" y="79857"/>
                  </a:lnTo>
                  <a:lnTo>
                    <a:pt x="189648" y="78070"/>
                  </a:lnTo>
                  <a:close/>
                </a:path>
                <a:path w="400050" h="255905">
                  <a:moveTo>
                    <a:pt x="232941" y="183729"/>
                  </a:moveTo>
                  <a:lnTo>
                    <a:pt x="231199" y="184399"/>
                  </a:lnTo>
                  <a:lnTo>
                    <a:pt x="231340" y="184399"/>
                  </a:lnTo>
                  <a:lnTo>
                    <a:pt x="229702" y="185627"/>
                  </a:lnTo>
                  <a:lnTo>
                    <a:pt x="203567" y="204056"/>
                  </a:lnTo>
                  <a:lnTo>
                    <a:pt x="201780" y="205396"/>
                  </a:lnTo>
                  <a:lnTo>
                    <a:pt x="200663" y="206960"/>
                  </a:lnTo>
                  <a:lnTo>
                    <a:pt x="200216" y="208747"/>
                  </a:lnTo>
                  <a:lnTo>
                    <a:pt x="199769" y="210311"/>
                  </a:lnTo>
                  <a:lnTo>
                    <a:pt x="200179" y="211846"/>
                  </a:lnTo>
                  <a:lnTo>
                    <a:pt x="200216" y="211986"/>
                  </a:lnTo>
                  <a:lnTo>
                    <a:pt x="201556" y="213773"/>
                  </a:lnTo>
                  <a:lnTo>
                    <a:pt x="232759" y="240306"/>
                  </a:lnTo>
                  <a:lnTo>
                    <a:pt x="275606" y="254065"/>
                  </a:lnTo>
                  <a:lnTo>
                    <a:pt x="294370" y="255322"/>
                  </a:lnTo>
                  <a:lnTo>
                    <a:pt x="311228" y="254777"/>
                  </a:lnTo>
                  <a:lnTo>
                    <a:pt x="353007" y="246610"/>
                  </a:lnTo>
                  <a:lnTo>
                    <a:pt x="388189" y="220810"/>
                  </a:lnTo>
                  <a:lnTo>
                    <a:pt x="392025" y="214108"/>
                  </a:lnTo>
                  <a:lnTo>
                    <a:pt x="289456" y="214108"/>
                  </a:lnTo>
                  <a:lnTo>
                    <a:pt x="281973" y="213103"/>
                  </a:lnTo>
                  <a:lnTo>
                    <a:pt x="247125" y="194674"/>
                  </a:lnTo>
                  <a:lnTo>
                    <a:pt x="236403" y="184399"/>
                  </a:lnTo>
                  <a:lnTo>
                    <a:pt x="235398" y="183952"/>
                  </a:lnTo>
                  <a:lnTo>
                    <a:pt x="234058" y="183952"/>
                  </a:lnTo>
                  <a:lnTo>
                    <a:pt x="232941" y="183729"/>
                  </a:lnTo>
                  <a:close/>
                </a:path>
                <a:path w="400050" h="255905">
                  <a:moveTo>
                    <a:pt x="386470" y="40208"/>
                  </a:moveTo>
                  <a:lnTo>
                    <a:pt x="304869" y="40208"/>
                  </a:lnTo>
                  <a:lnTo>
                    <a:pt x="311235" y="41548"/>
                  </a:lnTo>
                  <a:lnTo>
                    <a:pt x="316820" y="44229"/>
                  </a:lnTo>
                  <a:lnTo>
                    <a:pt x="322404" y="46686"/>
                  </a:lnTo>
                  <a:lnTo>
                    <a:pt x="326760" y="50036"/>
                  </a:lnTo>
                  <a:lnTo>
                    <a:pt x="329887" y="54281"/>
                  </a:lnTo>
                  <a:lnTo>
                    <a:pt x="333238" y="58525"/>
                  </a:lnTo>
                  <a:lnTo>
                    <a:pt x="334913" y="63327"/>
                  </a:lnTo>
                  <a:lnTo>
                    <a:pt x="334913" y="74943"/>
                  </a:lnTo>
                  <a:lnTo>
                    <a:pt x="306768" y="100743"/>
                  </a:lnTo>
                  <a:lnTo>
                    <a:pt x="290014" y="102530"/>
                  </a:lnTo>
                  <a:lnTo>
                    <a:pt x="266895" y="103536"/>
                  </a:lnTo>
                  <a:lnTo>
                    <a:pt x="263097" y="103982"/>
                  </a:lnTo>
                  <a:lnTo>
                    <a:pt x="261198" y="105546"/>
                  </a:lnTo>
                  <a:lnTo>
                    <a:pt x="261198" y="142850"/>
                  </a:lnTo>
                  <a:lnTo>
                    <a:pt x="263097" y="144414"/>
                  </a:lnTo>
                  <a:lnTo>
                    <a:pt x="266895" y="144414"/>
                  </a:lnTo>
                  <a:lnTo>
                    <a:pt x="295710" y="145084"/>
                  </a:lnTo>
                  <a:lnTo>
                    <a:pt x="304199" y="145084"/>
                  </a:lnTo>
                  <a:lnTo>
                    <a:pt x="311905" y="146536"/>
                  </a:lnTo>
                  <a:lnTo>
                    <a:pt x="318830" y="149440"/>
                  </a:lnTo>
                  <a:lnTo>
                    <a:pt x="325978" y="152344"/>
                  </a:lnTo>
                  <a:lnTo>
                    <a:pt x="331674" y="156476"/>
                  </a:lnTo>
                  <a:lnTo>
                    <a:pt x="340163" y="167199"/>
                  </a:lnTo>
                  <a:lnTo>
                    <a:pt x="342285" y="173677"/>
                  </a:lnTo>
                  <a:lnTo>
                    <a:pt x="342285" y="181271"/>
                  </a:lnTo>
                  <a:lnTo>
                    <a:pt x="316485" y="211846"/>
                  </a:lnTo>
                  <a:lnTo>
                    <a:pt x="297721" y="214108"/>
                  </a:lnTo>
                  <a:lnTo>
                    <a:pt x="392025" y="214108"/>
                  </a:lnTo>
                  <a:lnTo>
                    <a:pt x="399831" y="181271"/>
                  </a:lnTo>
                  <a:lnTo>
                    <a:pt x="399917" y="179931"/>
                  </a:lnTo>
                  <a:lnTo>
                    <a:pt x="399566" y="173677"/>
                  </a:lnTo>
                  <a:lnTo>
                    <a:pt x="399540" y="173209"/>
                  </a:lnTo>
                  <a:lnTo>
                    <a:pt x="398483" y="167199"/>
                  </a:lnTo>
                  <a:lnTo>
                    <a:pt x="398409" y="166780"/>
                  </a:lnTo>
                  <a:lnTo>
                    <a:pt x="396524" y="160644"/>
                  </a:lnTo>
                  <a:lnTo>
                    <a:pt x="393885" y="154801"/>
                  </a:lnTo>
                  <a:lnTo>
                    <a:pt x="390665" y="149440"/>
                  </a:lnTo>
                  <a:lnTo>
                    <a:pt x="390577" y="149293"/>
                  </a:lnTo>
                  <a:lnTo>
                    <a:pt x="359164" y="124415"/>
                  </a:lnTo>
                  <a:lnTo>
                    <a:pt x="349880" y="121294"/>
                  </a:lnTo>
                  <a:lnTo>
                    <a:pt x="348651" y="120401"/>
                  </a:lnTo>
                  <a:lnTo>
                    <a:pt x="348651" y="119284"/>
                  </a:lnTo>
                  <a:lnTo>
                    <a:pt x="348875" y="117944"/>
                  </a:lnTo>
                  <a:lnTo>
                    <a:pt x="350215" y="116827"/>
                  </a:lnTo>
                  <a:lnTo>
                    <a:pt x="352672" y="115933"/>
                  </a:lnTo>
                  <a:lnTo>
                    <a:pt x="361803" y="112394"/>
                  </a:lnTo>
                  <a:lnTo>
                    <a:pt x="389639" y="80639"/>
                  </a:lnTo>
                  <a:lnTo>
                    <a:pt x="392083" y="63327"/>
                  </a:lnTo>
                  <a:lnTo>
                    <a:pt x="391498" y="55600"/>
                  </a:lnTo>
                  <a:lnTo>
                    <a:pt x="389362" y="46825"/>
                  </a:lnTo>
                  <a:lnTo>
                    <a:pt x="386470" y="40208"/>
                  </a:lnTo>
                  <a:close/>
                </a:path>
                <a:path w="400050" h="255905">
                  <a:moveTo>
                    <a:pt x="298391" y="0"/>
                  </a:moveTo>
                  <a:lnTo>
                    <a:pt x="256507" y="6617"/>
                  </a:lnTo>
                  <a:lnTo>
                    <a:pt x="221828" y="24878"/>
                  </a:lnTo>
                  <a:lnTo>
                    <a:pt x="209821" y="37751"/>
                  </a:lnTo>
                  <a:lnTo>
                    <a:pt x="209821" y="40208"/>
                  </a:lnTo>
                  <a:lnTo>
                    <a:pt x="211608" y="42218"/>
                  </a:lnTo>
                  <a:lnTo>
                    <a:pt x="236068" y="65003"/>
                  </a:lnTo>
                  <a:lnTo>
                    <a:pt x="237632" y="66566"/>
                  </a:lnTo>
                  <a:lnTo>
                    <a:pt x="238860" y="67348"/>
                  </a:lnTo>
                  <a:lnTo>
                    <a:pt x="239754" y="67348"/>
                  </a:lnTo>
                  <a:lnTo>
                    <a:pt x="240871" y="67125"/>
                  </a:lnTo>
                  <a:lnTo>
                    <a:pt x="242099" y="66343"/>
                  </a:lnTo>
                  <a:lnTo>
                    <a:pt x="243440" y="65003"/>
                  </a:lnTo>
                  <a:lnTo>
                    <a:pt x="250099" y="58930"/>
                  </a:lnTo>
                  <a:lnTo>
                    <a:pt x="290182" y="40585"/>
                  </a:lnTo>
                  <a:lnTo>
                    <a:pt x="297721" y="40208"/>
                  </a:lnTo>
                  <a:lnTo>
                    <a:pt x="386470" y="40208"/>
                  </a:lnTo>
                  <a:lnTo>
                    <a:pt x="385802" y="38679"/>
                  </a:lnTo>
                  <a:lnTo>
                    <a:pt x="348651" y="8376"/>
                  </a:lnTo>
                  <a:lnTo>
                    <a:pt x="312589" y="523"/>
                  </a:lnTo>
                  <a:lnTo>
                    <a:pt x="298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09806" y="3481359"/>
              <a:ext cx="7020125" cy="5920448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2099538" y="2166803"/>
            <a:ext cx="391795" cy="252729"/>
          </a:xfrm>
          <a:custGeom>
            <a:avLst/>
            <a:gdLst/>
            <a:ahLst/>
            <a:cxnLst/>
            <a:rect l="l" t="t" r="r" b="b"/>
            <a:pathLst>
              <a:path w="391794" h="252730">
                <a:moveTo>
                  <a:pt x="67683" y="3127"/>
                </a:moveTo>
                <a:lnTo>
                  <a:pt x="66566" y="3685"/>
                </a:lnTo>
                <a:lnTo>
                  <a:pt x="65673" y="5026"/>
                </a:lnTo>
                <a:lnTo>
                  <a:pt x="64779" y="6142"/>
                </a:lnTo>
                <a:lnTo>
                  <a:pt x="64301" y="7483"/>
                </a:lnTo>
                <a:lnTo>
                  <a:pt x="64221" y="7706"/>
                </a:lnTo>
                <a:lnTo>
                  <a:pt x="63998" y="9716"/>
                </a:lnTo>
                <a:lnTo>
                  <a:pt x="28815" y="243929"/>
                </a:lnTo>
                <a:lnTo>
                  <a:pt x="28815" y="246386"/>
                </a:lnTo>
                <a:lnTo>
                  <a:pt x="29374" y="248062"/>
                </a:lnTo>
                <a:lnTo>
                  <a:pt x="30491" y="248955"/>
                </a:lnTo>
                <a:lnTo>
                  <a:pt x="31831" y="249625"/>
                </a:lnTo>
                <a:lnTo>
                  <a:pt x="33841" y="250072"/>
                </a:lnTo>
                <a:lnTo>
                  <a:pt x="36522" y="250296"/>
                </a:lnTo>
                <a:lnTo>
                  <a:pt x="51042" y="252418"/>
                </a:lnTo>
                <a:lnTo>
                  <a:pt x="53052" y="251971"/>
                </a:lnTo>
                <a:lnTo>
                  <a:pt x="53946" y="250631"/>
                </a:lnTo>
                <a:lnTo>
                  <a:pt x="55062" y="249290"/>
                </a:lnTo>
                <a:lnTo>
                  <a:pt x="55844" y="247057"/>
                </a:lnTo>
                <a:lnTo>
                  <a:pt x="56291" y="243929"/>
                </a:lnTo>
                <a:lnTo>
                  <a:pt x="90803" y="11057"/>
                </a:lnTo>
                <a:lnTo>
                  <a:pt x="91222" y="7706"/>
                </a:lnTo>
                <a:lnTo>
                  <a:pt x="91250" y="7483"/>
                </a:lnTo>
                <a:lnTo>
                  <a:pt x="89686" y="5472"/>
                </a:lnTo>
                <a:lnTo>
                  <a:pt x="86112" y="5026"/>
                </a:lnTo>
                <a:lnTo>
                  <a:pt x="69024" y="3350"/>
                </a:lnTo>
                <a:lnTo>
                  <a:pt x="67683" y="3127"/>
                </a:lnTo>
                <a:close/>
              </a:path>
              <a:path w="391794" h="252730">
                <a:moveTo>
                  <a:pt x="140728" y="3127"/>
                </a:moveTo>
                <a:lnTo>
                  <a:pt x="139611" y="3685"/>
                </a:lnTo>
                <a:lnTo>
                  <a:pt x="138718" y="5026"/>
                </a:lnTo>
                <a:lnTo>
                  <a:pt x="137824" y="6142"/>
                </a:lnTo>
                <a:lnTo>
                  <a:pt x="137346" y="7483"/>
                </a:lnTo>
                <a:lnTo>
                  <a:pt x="137266" y="7706"/>
                </a:lnTo>
                <a:lnTo>
                  <a:pt x="137042" y="9716"/>
                </a:lnTo>
                <a:lnTo>
                  <a:pt x="101860" y="243929"/>
                </a:lnTo>
                <a:lnTo>
                  <a:pt x="101860" y="246386"/>
                </a:lnTo>
                <a:lnTo>
                  <a:pt x="102419" y="248062"/>
                </a:lnTo>
                <a:lnTo>
                  <a:pt x="103536" y="248955"/>
                </a:lnTo>
                <a:lnTo>
                  <a:pt x="104876" y="249625"/>
                </a:lnTo>
                <a:lnTo>
                  <a:pt x="106886" y="250072"/>
                </a:lnTo>
                <a:lnTo>
                  <a:pt x="109567" y="250296"/>
                </a:lnTo>
                <a:lnTo>
                  <a:pt x="124086" y="252418"/>
                </a:lnTo>
                <a:lnTo>
                  <a:pt x="126097" y="251971"/>
                </a:lnTo>
                <a:lnTo>
                  <a:pt x="126990" y="250631"/>
                </a:lnTo>
                <a:lnTo>
                  <a:pt x="128107" y="249290"/>
                </a:lnTo>
                <a:lnTo>
                  <a:pt x="128889" y="247057"/>
                </a:lnTo>
                <a:lnTo>
                  <a:pt x="129336" y="243929"/>
                </a:lnTo>
                <a:lnTo>
                  <a:pt x="163848" y="11057"/>
                </a:lnTo>
                <a:lnTo>
                  <a:pt x="164267" y="7706"/>
                </a:lnTo>
                <a:lnTo>
                  <a:pt x="164295" y="7483"/>
                </a:lnTo>
                <a:lnTo>
                  <a:pt x="162731" y="5472"/>
                </a:lnTo>
                <a:lnTo>
                  <a:pt x="159157" y="5026"/>
                </a:lnTo>
                <a:lnTo>
                  <a:pt x="142068" y="3350"/>
                </a:lnTo>
                <a:lnTo>
                  <a:pt x="140728" y="3127"/>
                </a:lnTo>
                <a:close/>
              </a:path>
              <a:path w="391794" h="252730">
                <a:moveTo>
                  <a:pt x="43160" y="148435"/>
                </a:moveTo>
                <a:lnTo>
                  <a:pt x="1675" y="148435"/>
                </a:lnTo>
                <a:lnTo>
                  <a:pt x="0" y="150445"/>
                </a:lnTo>
                <a:lnTo>
                  <a:pt x="0" y="170661"/>
                </a:lnTo>
                <a:lnTo>
                  <a:pt x="446" y="172448"/>
                </a:lnTo>
                <a:lnTo>
                  <a:pt x="1340" y="173565"/>
                </a:lnTo>
                <a:lnTo>
                  <a:pt x="2457" y="174458"/>
                </a:lnTo>
                <a:lnTo>
                  <a:pt x="4355" y="174905"/>
                </a:lnTo>
                <a:lnTo>
                  <a:pt x="39184" y="174905"/>
                </a:lnTo>
                <a:lnTo>
                  <a:pt x="43160" y="148435"/>
                </a:lnTo>
                <a:close/>
              </a:path>
              <a:path w="391794" h="252730">
                <a:moveTo>
                  <a:pt x="116205" y="148435"/>
                </a:moveTo>
                <a:lnTo>
                  <a:pt x="70443" y="148435"/>
                </a:lnTo>
                <a:lnTo>
                  <a:pt x="66587" y="174458"/>
                </a:lnTo>
                <a:lnTo>
                  <a:pt x="66520" y="174905"/>
                </a:lnTo>
                <a:lnTo>
                  <a:pt x="112229" y="174905"/>
                </a:lnTo>
                <a:lnTo>
                  <a:pt x="116205" y="148435"/>
                </a:lnTo>
                <a:close/>
              </a:path>
              <a:path w="391794" h="252730">
                <a:moveTo>
                  <a:pt x="178591" y="148435"/>
                </a:moveTo>
                <a:lnTo>
                  <a:pt x="143488" y="148435"/>
                </a:lnTo>
                <a:lnTo>
                  <a:pt x="139632" y="174458"/>
                </a:lnTo>
                <a:lnTo>
                  <a:pt x="139565" y="174905"/>
                </a:lnTo>
                <a:lnTo>
                  <a:pt x="177251" y="174905"/>
                </a:lnTo>
                <a:lnTo>
                  <a:pt x="180266" y="172448"/>
                </a:lnTo>
                <a:lnTo>
                  <a:pt x="180266" y="150222"/>
                </a:lnTo>
                <a:lnTo>
                  <a:pt x="178591" y="148435"/>
                </a:lnTo>
                <a:close/>
              </a:path>
              <a:path w="391794" h="252730">
                <a:moveTo>
                  <a:pt x="53730" y="78070"/>
                </a:moveTo>
                <a:lnTo>
                  <a:pt x="12732" y="78070"/>
                </a:lnTo>
                <a:lnTo>
                  <a:pt x="11057" y="80081"/>
                </a:lnTo>
                <a:lnTo>
                  <a:pt x="11057" y="100297"/>
                </a:lnTo>
                <a:lnTo>
                  <a:pt x="11504" y="102084"/>
                </a:lnTo>
                <a:lnTo>
                  <a:pt x="12397" y="103201"/>
                </a:lnTo>
                <a:lnTo>
                  <a:pt x="13514" y="104094"/>
                </a:lnTo>
                <a:lnTo>
                  <a:pt x="15413" y="104541"/>
                </a:lnTo>
                <a:lnTo>
                  <a:pt x="49754" y="104541"/>
                </a:lnTo>
                <a:lnTo>
                  <a:pt x="53730" y="78070"/>
                </a:lnTo>
                <a:close/>
              </a:path>
              <a:path w="391794" h="252730">
                <a:moveTo>
                  <a:pt x="126775" y="78070"/>
                </a:moveTo>
                <a:lnTo>
                  <a:pt x="80871" y="78070"/>
                </a:lnTo>
                <a:lnTo>
                  <a:pt x="77015" y="104094"/>
                </a:lnTo>
                <a:lnTo>
                  <a:pt x="76949" y="104541"/>
                </a:lnTo>
                <a:lnTo>
                  <a:pt x="122798" y="104541"/>
                </a:lnTo>
                <a:lnTo>
                  <a:pt x="126775" y="78070"/>
                </a:lnTo>
                <a:close/>
              </a:path>
              <a:path w="391794" h="252730">
                <a:moveTo>
                  <a:pt x="189648" y="78070"/>
                </a:moveTo>
                <a:lnTo>
                  <a:pt x="153916" y="78070"/>
                </a:lnTo>
                <a:lnTo>
                  <a:pt x="150060" y="104094"/>
                </a:lnTo>
                <a:lnTo>
                  <a:pt x="149993" y="104541"/>
                </a:lnTo>
                <a:lnTo>
                  <a:pt x="188308" y="104541"/>
                </a:lnTo>
                <a:lnTo>
                  <a:pt x="191323" y="102084"/>
                </a:lnTo>
                <a:lnTo>
                  <a:pt x="191324" y="79857"/>
                </a:lnTo>
                <a:lnTo>
                  <a:pt x="189648" y="78070"/>
                </a:lnTo>
                <a:close/>
              </a:path>
              <a:path w="391794" h="252730">
                <a:moveTo>
                  <a:pt x="381432" y="42553"/>
                </a:moveTo>
                <a:lnTo>
                  <a:pt x="301853" y="42553"/>
                </a:lnTo>
                <a:lnTo>
                  <a:pt x="308499" y="43977"/>
                </a:lnTo>
                <a:lnTo>
                  <a:pt x="308275" y="43977"/>
                </a:lnTo>
                <a:lnTo>
                  <a:pt x="313469" y="46574"/>
                </a:lnTo>
                <a:lnTo>
                  <a:pt x="319054" y="49255"/>
                </a:lnTo>
                <a:lnTo>
                  <a:pt x="323521" y="53052"/>
                </a:lnTo>
                <a:lnTo>
                  <a:pt x="326872" y="57966"/>
                </a:lnTo>
                <a:lnTo>
                  <a:pt x="330222" y="62657"/>
                </a:lnTo>
                <a:lnTo>
                  <a:pt x="331898" y="68465"/>
                </a:lnTo>
                <a:lnTo>
                  <a:pt x="331842" y="80639"/>
                </a:lnTo>
                <a:lnTo>
                  <a:pt x="331116" y="84995"/>
                </a:lnTo>
                <a:lnTo>
                  <a:pt x="329552" y="89463"/>
                </a:lnTo>
                <a:lnTo>
                  <a:pt x="328212" y="93707"/>
                </a:lnTo>
                <a:lnTo>
                  <a:pt x="300695" y="125755"/>
                </a:lnTo>
                <a:lnTo>
                  <a:pt x="279962" y="144414"/>
                </a:lnTo>
                <a:lnTo>
                  <a:pt x="217639" y="200705"/>
                </a:lnTo>
                <a:lnTo>
                  <a:pt x="212949" y="204503"/>
                </a:lnTo>
                <a:lnTo>
                  <a:pt x="209486" y="207630"/>
                </a:lnTo>
                <a:lnTo>
                  <a:pt x="207252" y="210087"/>
                </a:lnTo>
                <a:lnTo>
                  <a:pt x="205019" y="212321"/>
                </a:lnTo>
                <a:lnTo>
                  <a:pt x="203567" y="214108"/>
                </a:lnTo>
                <a:lnTo>
                  <a:pt x="202896" y="215448"/>
                </a:lnTo>
                <a:lnTo>
                  <a:pt x="202450" y="216789"/>
                </a:lnTo>
                <a:lnTo>
                  <a:pt x="202226" y="218017"/>
                </a:lnTo>
                <a:lnTo>
                  <a:pt x="202259" y="247727"/>
                </a:lnTo>
                <a:lnTo>
                  <a:pt x="207029" y="251971"/>
                </a:lnTo>
                <a:lnTo>
                  <a:pt x="386961" y="251971"/>
                </a:lnTo>
                <a:lnTo>
                  <a:pt x="388301" y="251524"/>
                </a:lnTo>
                <a:lnTo>
                  <a:pt x="388547" y="251524"/>
                </a:lnTo>
                <a:lnTo>
                  <a:pt x="389530" y="250296"/>
                </a:lnTo>
                <a:lnTo>
                  <a:pt x="390646" y="249179"/>
                </a:lnTo>
                <a:lnTo>
                  <a:pt x="391205" y="247727"/>
                </a:lnTo>
                <a:lnTo>
                  <a:pt x="391205" y="205508"/>
                </a:lnTo>
                <a:lnTo>
                  <a:pt x="389083" y="203721"/>
                </a:lnTo>
                <a:lnTo>
                  <a:pt x="277952" y="203721"/>
                </a:lnTo>
                <a:lnTo>
                  <a:pt x="276500" y="203274"/>
                </a:lnTo>
                <a:lnTo>
                  <a:pt x="276276" y="202381"/>
                </a:lnTo>
                <a:lnTo>
                  <a:pt x="276276" y="201487"/>
                </a:lnTo>
                <a:lnTo>
                  <a:pt x="276961" y="200705"/>
                </a:lnTo>
                <a:lnTo>
                  <a:pt x="278622" y="199700"/>
                </a:lnTo>
                <a:lnTo>
                  <a:pt x="340610" y="151115"/>
                </a:lnTo>
                <a:lnTo>
                  <a:pt x="368755" y="124980"/>
                </a:lnTo>
                <a:lnTo>
                  <a:pt x="387687" y="88458"/>
                </a:lnTo>
                <a:lnTo>
                  <a:pt x="388657" y="79969"/>
                </a:lnTo>
                <a:lnTo>
                  <a:pt x="388756" y="77735"/>
                </a:lnTo>
                <a:lnTo>
                  <a:pt x="382263" y="43977"/>
                </a:lnTo>
                <a:lnTo>
                  <a:pt x="381432" y="42553"/>
                </a:lnTo>
                <a:close/>
              </a:path>
              <a:path w="391794" h="252730">
                <a:moveTo>
                  <a:pt x="298056" y="0"/>
                </a:moveTo>
                <a:lnTo>
                  <a:pt x="257219" y="7162"/>
                </a:lnTo>
                <a:lnTo>
                  <a:pt x="223419" y="29067"/>
                </a:lnTo>
                <a:lnTo>
                  <a:pt x="202673" y="56626"/>
                </a:lnTo>
                <a:lnTo>
                  <a:pt x="202710" y="56961"/>
                </a:lnTo>
                <a:lnTo>
                  <a:pt x="202822" y="57966"/>
                </a:lnTo>
                <a:lnTo>
                  <a:pt x="236738" y="79076"/>
                </a:lnTo>
                <a:lnTo>
                  <a:pt x="238525" y="79969"/>
                </a:lnTo>
                <a:lnTo>
                  <a:pt x="238023" y="79969"/>
                </a:lnTo>
                <a:lnTo>
                  <a:pt x="240871" y="80639"/>
                </a:lnTo>
                <a:lnTo>
                  <a:pt x="242435" y="80416"/>
                </a:lnTo>
                <a:lnTo>
                  <a:pt x="243998" y="79969"/>
                </a:lnTo>
                <a:lnTo>
                  <a:pt x="245115" y="79076"/>
                </a:lnTo>
                <a:lnTo>
                  <a:pt x="245785" y="77735"/>
                </a:lnTo>
                <a:lnTo>
                  <a:pt x="249639" y="71537"/>
                </a:lnTo>
                <a:lnTo>
                  <a:pt x="282866" y="43670"/>
                </a:lnTo>
                <a:lnTo>
                  <a:pt x="288674" y="42553"/>
                </a:lnTo>
                <a:lnTo>
                  <a:pt x="381432" y="42553"/>
                </a:lnTo>
                <a:lnTo>
                  <a:pt x="377132" y="35182"/>
                </a:lnTo>
                <a:lnTo>
                  <a:pt x="345301" y="9046"/>
                </a:lnTo>
                <a:lnTo>
                  <a:pt x="311061" y="565"/>
                </a:lnTo>
                <a:lnTo>
                  <a:pt x="2980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0563" y="3481359"/>
            <a:ext cx="6264699" cy="3529944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9" name="object 9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0191" y="434164"/>
              <a:ext cx="1785146" cy="33741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3822" y="0"/>
            <a:ext cx="9790430" cy="10471150"/>
            <a:chOff x="10313822" y="0"/>
            <a:chExt cx="9790430" cy="10471150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491922" y="2166803"/>
              <a:ext cx="391795" cy="252729"/>
            </a:xfrm>
            <a:custGeom>
              <a:avLst/>
              <a:gdLst/>
              <a:ahLst/>
              <a:cxnLst/>
              <a:rect l="l" t="t" r="r" b="b"/>
              <a:pathLst>
                <a:path w="391795" h="252730">
                  <a:moveTo>
                    <a:pt x="67683" y="3127"/>
                  </a:moveTo>
                  <a:lnTo>
                    <a:pt x="66566" y="3685"/>
                  </a:lnTo>
                  <a:lnTo>
                    <a:pt x="65673" y="5026"/>
                  </a:lnTo>
                  <a:lnTo>
                    <a:pt x="64779" y="6142"/>
                  </a:lnTo>
                  <a:lnTo>
                    <a:pt x="64301" y="7483"/>
                  </a:lnTo>
                  <a:lnTo>
                    <a:pt x="64221" y="7706"/>
                  </a:lnTo>
                  <a:lnTo>
                    <a:pt x="63998" y="9716"/>
                  </a:lnTo>
                  <a:lnTo>
                    <a:pt x="28815" y="243929"/>
                  </a:lnTo>
                  <a:lnTo>
                    <a:pt x="28815" y="246386"/>
                  </a:lnTo>
                  <a:lnTo>
                    <a:pt x="29374" y="248062"/>
                  </a:lnTo>
                  <a:lnTo>
                    <a:pt x="30491" y="248955"/>
                  </a:lnTo>
                  <a:lnTo>
                    <a:pt x="31831" y="249625"/>
                  </a:lnTo>
                  <a:lnTo>
                    <a:pt x="33841" y="250072"/>
                  </a:lnTo>
                  <a:lnTo>
                    <a:pt x="36522" y="250296"/>
                  </a:lnTo>
                  <a:lnTo>
                    <a:pt x="51042" y="252418"/>
                  </a:lnTo>
                  <a:lnTo>
                    <a:pt x="53052" y="251971"/>
                  </a:lnTo>
                  <a:lnTo>
                    <a:pt x="53946" y="250631"/>
                  </a:lnTo>
                  <a:lnTo>
                    <a:pt x="55062" y="249290"/>
                  </a:lnTo>
                  <a:lnTo>
                    <a:pt x="55844" y="247057"/>
                  </a:lnTo>
                  <a:lnTo>
                    <a:pt x="56291" y="243929"/>
                  </a:lnTo>
                  <a:lnTo>
                    <a:pt x="90803" y="11057"/>
                  </a:lnTo>
                  <a:lnTo>
                    <a:pt x="91222" y="7706"/>
                  </a:lnTo>
                  <a:lnTo>
                    <a:pt x="91250" y="7483"/>
                  </a:lnTo>
                  <a:lnTo>
                    <a:pt x="89686" y="5472"/>
                  </a:lnTo>
                  <a:lnTo>
                    <a:pt x="86112" y="5026"/>
                  </a:lnTo>
                  <a:lnTo>
                    <a:pt x="69024" y="3350"/>
                  </a:lnTo>
                  <a:lnTo>
                    <a:pt x="67683" y="3127"/>
                  </a:lnTo>
                  <a:close/>
                </a:path>
                <a:path w="391795" h="252730">
                  <a:moveTo>
                    <a:pt x="140728" y="3127"/>
                  </a:moveTo>
                  <a:lnTo>
                    <a:pt x="139611" y="3685"/>
                  </a:lnTo>
                  <a:lnTo>
                    <a:pt x="138718" y="5026"/>
                  </a:lnTo>
                  <a:lnTo>
                    <a:pt x="137824" y="6142"/>
                  </a:lnTo>
                  <a:lnTo>
                    <a:pt x="137346" y="7483"/>
                  </a:lnTo>
                  <a:lnTo>
                    <a:pt x="137266" y="7706"/>
                  </a:lnTo>
                  <a:lnTo>
                    <a:pt x="137042" y="9716"/>
                  </a:lnTo>
                  <a:lnTo>
                    <a:pt x="101860" y="243929"/>
                  </a:lnTo>
                  <a:lnTo>
                    <a:pt x="101860" y="246386"/>
                  </a:lnTo>
                  <a:lnTo>
                    <a:pt x="102419" y="248062"/>
                  </a:lnTo>
                  <a:lnTo>
                    <a:pt x="103536" y="248955"/>
                  </a:lnTo>
                  <a:lnTo>
                    <a:pt x="104876" y="249625"/>
                  </a:lnTo>
                  <a:lnTo>
                    <a:pt x="106886" y="250072"/>
                  </a:lnTo>
                  <a:lnTo>
                    <a:pt x="109567" y="250296"/>
                  </a:lnTo>
                  <a:lnTo>
                    <a:pt x="124086" y="252418"/>
                  </a:lnTo>
                  <a:lnTo>
                    <a:pt x="126097" y="251971"/>
                  </a:lnTo>
                  <a:lnTo>
                    <a:pt x="126990" y="250631"/>
                  </a:lnTo>
                  <a:lnTo>
                    <a:pt x="128107" y="249290"/>
                  </a:lnTo>
                  <a:lnTo>
                    <a:pt x="128889" y="247057"/>
                  </a:lnTo>
                  <a:lnTo>
                    <a:pt x="129336" y="243929"/>
                  </a:lnTo>
                  <a:lnTo>
                    <a:pt x="163848" y="11057"/>
                  </a:lnTo>
                  <a:lnTo>
                    <a:pt x="164267" y="7706"/>
                  </a:lnTo>
                  <a:lnTo>
                    <a:pt x="164295" y="7483"/>
                  </a:lnTo>
                  <a:lnTo>
                    <a:pt x="162731" y="5472"/>
                  </a:lnTo>
                  <a:lnTo>
                    <a:pt x="159157" y="5026"/>
                  </a:lnTo>
                  <a:lnTo>
                    <a:pt x="142068" y="3350"/>
                  </a:lnTo>
                  <a:lnTo>
                    <a:pt x="140728" y="3127"/>
                  </a:lnTo>
                  <a:close/>
                </a:path>
                <a:path w="391795" h="252730">
                  <a:moveTo>
                    <a:pt x="43160" y="148435"/>
                  </a:moveTo>
                  <a:lnTo>
                    <a:pt x="1675" y="148435"/>
                  </a:lnTo>
                  <a:lnTo>
                    <a:pt x="0" y="150445"/>
                  </a:lnTo>
                  <a:lnTo>
                    <a:pt x="0" y="170661"/>
                  </a:lnTo>
                  <a:lnTo>
                    <a:pt x="446" y="172448"/>
                  </a:lnTo>
                  <a:lnTo>
                    <a:pt x="1340" y="173565"/>
                  </a:lnTo>
                  <a:lnTo>
                    <a:pt x="2457" y="174458"/>
                  </a:lnTo>
                  <a:lnTo>
                    <a:pt x="4355" y="174905"/>
                  </a:lnTo>
                  <a:lnTo>
                    <a:pt x="39184" y="174905"/>
                  </a:lnTo>
                  <a:lnTo>
                    <a:pt x="43160" y="148435"/>
                  </a:lnTo>
                  <a:close/>
                </a:path>
                <a:path w="391795" h="252730">
                  <a:moveTo>
                    <a:pt x="116205" y="148435"/>
                  </a:moveTo>
                  <a:lnTo>
                    <a:pt x="70443" y="148435"/>
                  </a:lnTo>
                  <a:lnTo>
                    <a:pt x="66587" y="174458"/>
                  </a:lnTo>
                  <a:lnTo>
                    <a:pt x="66520" y="174905"/>
                  </a:lnTo>
                  <a:lnTo>
                    <a:pt x="112229" y="174905"/>
                  </a:lnTo>
                  <a:lnTo>
                    <a:pt x="116205" y="148435"/>
                  </a:lnTo>
                  <a:close/>
                </a:path>
                <a:path w="391795" h="252730">
                  <a:moveTo>
                    <a:pt x="178591" y="148435"/>
                  </a:moveTo>
                  <a:lnTo>
                    <a:pt x="143488" y="148435"/>
                  </a:lnTo>
                  <a:lnTo>
                    <a:pt x="139632" y="174458"/>
                  </a:lnTo>
                  <a:lnTo>
                    <a:pt x="139565" y="174905"/>
                  </a:lnTo>
                  <a:lnTo>
                    <a:pt x="177251" y="174905"/>
                  </a:lnTo>
                  <a:lnTo>
                    <a:pt x="180266" y="172448"/>
                  </a:lnTo>
                  <a:lnTo>
                    <a:pt x="180266" y="150222"/>
                  </a:lnTo>
                  <a:lnTo>
                    <a:pt x="178591" y="148435"/>
                  </a:lnTo>
                  <a:close/>
                </a:path>
                <a:path w="391795" h="252730">
                  <a:moveTo>
                    <a:pt x="53730" y="78070"/>
                  </a:moveTo>
                  <a:lnTo>
                    <a:pt x="12732" y="78070"/>
                  </a:lnTo>
                  <a:lnTo>
                    <a:pt x="11057" y="80081"/>
                  </a:lnTo>
                  <a:lnTo>
                    <a:pt x="11057" y="100297"/>
                  </a:lnTo>
                  <a:lnTo>
                    <a:pt x="11504" y="102084"/>
                  </a:lnTo>
                  <a:lnTo>
                    <a:pt x="12397" y="103201"/>
                  </a:lnTo>
                  <a:lnTo>
                    <a:pt x="13514" y="104094"/>
                  </a:lnTo>
                  <a:lnTo>
                    <a:pt x="15413" y="104541"/>
                  </a:lnTo>
                  <a:lnTo>
                    <a:pt x="49754" y="104541"/>
                  </a:lnTo>
                  <a:lnTo>
                    <a:pt x="53730" y="78070"/>
                  </a:lnTo>
                  <a:close/>
                </a:path>
                <a:path w="391795" h="252730">
                  <a:moveTo>
                    <a:pt x="126775" y="78070"/>
                  </a:moveTo>
                  <a:lnTo>
                    <a:pt x="80871" y="78070"/>
                  </a:lnTo>
                  <a:lnTo>
                    <a:pt x="77015" y="104094"/>
                  </a:lnTo>
                  <a:lnTo>
                    <a:pt x="76949" y="104541"/>
                  </a:lnTo>
                  <a:lnTo>
                    <a:pt x="122798" y="104541"/>
                  </a:lnTo>
                  <a:lnTo>
                    <a:pt x="126775" y="78070"/>
                  </a:lnTo>
                  <a:close/>
                </a:path>
                <a:path w="391795" h="252730">
                  <a:moveTo>
                    <a:pt x="189648" y="78070"/>
                  </a:moveTo>
                  <a:lnTo>
                    <a:pt x="153916" y="78070"/>
                  </a:lnTo>
                  <a:lnTo>
                    <a:pt x="150060" y="104094"/>
                  </a:lnTo>
                  <a:lnTo>
                    <a:pt x="149993" y="104541"/>
                  </a:lnTo>
                  <a:lnTo>
                    <a:pt x="188308" y="104541"/>
                  </a:lnTo>
                  <a:lnTo>
                    <a:pt x="191323" y="102084"/>
                  </a:lnTo>
                  <a:lnTo>
                    <a:pt x="191324" y="79857"/>
                  </a:lnTo>
                  <a:lnTo>
                    <a:pt x="189648" y="78070"/>
                  </a:lnTo>
                  <a:close/>
                </a:path>
                <a:path w="391795" h="252730">
                  <a:moveTo>
                    <a:pt x="381432" y="42553"/>
                  </a:moveTo>
                  <a:lnTo>
                    <a:pt x="301853" y="42553"/>
                  </a:lnTo>
                  <a:lnTo>
                    <a:pt x="308499" y="43977"/>
                  </a:lnTo>
                  <a:lnTo>
                    <a:pt x="308275" y="43977"/>
                  </a:lnTo>
                  <a:lnTo>
                    <a:pt x="313469" y="46574"/>
                  </a:lnTo>
                  <a:lnTo>
                    <a:pt x="319054" y="49255"/>
                  </a:lnTo>
                  <a:lnTo>
                    <a:pt x="323521" y="53052"/>
                  </a:lnTo>
                  <a:lnTo>
                    <a:pt x="326872" y="57966"/>
                  </a:lnTo>
                  <a:lnTo>
                    <a:pt x="330222" y="62657"/>
                  </a:lnTo>
                  <a:lnTo>
                    <a:pt x="331898" y="68465"/>
                  </a:lnTo>
                  <a:lnTo>
                    <a:pt x="331842" y="80639"/>
                  </a:lnTo>
                  <a:lnTo>
                    <a:pt x="331116" y="84995"/>
                  </a:lnTo>
                  <a:lnTo>
                    <a:pt x="329552" y="89463"/>
                  </a:lnTo>
                  <a:lnTo>
                    <a:pt x="328212" y="93707"/>
                  </a:lnTo>
                  <a:lnTo>
                    <a:pt x="300695" y="125755"/>
                  </a:lnTo>
                  <a:lnTo>
                    <a:pt x="279962" y="144414"/>
                  </a:lnTo>
                  <a:lnTo>
                    <a:pt x="217639" y="200705"/>
                  </a:lnTo>
                  <a:lnTo>
                    <a:pt x="212949" y="204503"/>
                  </a:lnTo>
                  <a:lnTo>
                    <a:pt x="209486" y="207630"/>
                  </a:lnTo>
                  <a:lnTo>
                    <a:pt x="207252" y="210087"/>
                  </a:lnTo>
                  <a:lnTo>
                    <a:pt x="205019" y="212321"/>
                  </a:lnTo>
                  <a:lnTo>
                    <a:pt x="203567" y="214108"/>
                  </a:lnTo>
                  <a:lnTo>
                    <a:pt x="202896" y="215448"/>
                  </a:lnTo>
                  <a:lnTo>
                    <a:pt x="202450" y="216789"/>
                  </a:lnTo>
                  <a:lnTo>
                    <a:pt x="202226" y="218017"/>
                  </a:lnTo>
                  <a:lnTo>
                    <a:pt x="202259" y="247727"/>
                  </a:lnTo>
                  <a:lnTo>
                    <a:pt x="207029" y="251971"/>
                  </a:lnTo>
                  <a:lnTo>
                    <a:pt x="386961" y="251971"/>
                  </a:lnTo>
                  <a:lnTo>
                    <a:pt x="388301" y="251524"/>
                  </a:lnTo>
                  <a:lnTo>
                    <a:pt x="388547" y="251524"/>
                  </a:lnTo>
                  <a:lnTo>
                    <a:pt x="389530" y="250296"/>
                  </a:lnTo>
                  <a:lnTo>
                    <a:pt x="390646" y="249179"/>
                  </a:lnTo>
                  <a:lnTo>
                    <a:pt x="391205" y="247727"/>
                  </a:lnTo>
                  <a:lnTo>
                    <a:pt x="391205" y="205508"/>
                  </a:lnTo>
                  <a:lnTo>
                    <a:pt x="389083" y="203721"/>
                  </a:lnTo>
                  <a:lnTo>
                    <a:pt x="277952" y="203721"/>
                  </a:lnTo>
                  <a:lnTo>
                    <a:pt x="276500" y="203274"/>
                  </a:lnTo>
                  <a:lnTo>
                    <a:pt x="276276" y="202381"/>
                  </a:lnTo>
                  <a:lnTo>
                    <a:pt x="276276" y="201487"/>
                  </a:lnTo>
                  <a:lnTo>
                    <a:pt x="276961" y="200705"/>
                  </a:lnTo>
                  <a:lnTo>
                    <a:pt x="278622" y="199700"/>
                  </a:lnTo>
                  <a:lnTo>
                    <a:pt x="340610" y="151115"/>
                  </a:lnTo>
                  <a:lnTo>
                    <a:pt x="368755" y="124980"/>
                  </a:lnTo>
                  <a:lnTo>
                    <a:pt x="387687" y="88458"/>
                  </a:lnTo>
                  <a:lnTo>
                    <a:pt x="388657" y="79969"/>
                  </a:lnTo>
                  <a:lnTo>
                    <a:pt x="388756" y="77735"/>
                  </a:lnTo>
                  <a:lnTo>
                    <a:pt x="382263" y="43977"/>
                  </a:lnTo>
                  <a:lnTo>
                    <a:pt x="381432" y="42553"/>
                  </a:lnTo>
                  <a:close/>
                </a:path>
                <a:path w="391795" h="252730">
                  <a:moveTo>
                    <a:pt x="298056" y="0"/>
                  </a:moveTo>
                  <a:lnTo>
                    <a:pt x="257219" y="7162"/>
                  </a:lnTo>
                  <a:lnTo>
                    <a:pt x="223419" y="29067"/>
                  </a:lnTo>
                  <a:lnTo>
                    <a:pt x="202673" y="56626"/>
                  </a:lnTo>
                  <a:lnTo>
                    <a:pt x="202710" y="56961"/>
                  </a:lnTo>
                  <a:lnTo>
                    <a:pt x="202822" y="57966"/>
                  </a:lnTo>
                  <a:lnTo>
                    <a:pt x="236738" y="79076"/>
                  </a:lnTo>
                  <a:lnTo>
                    <a:pt x="238525" y="79969"/>
                  </a:lnTo>
                  <a:lnTo>
                    <a:pt x="238023" y="79969"/>
                  </a:lnTo>
                  <a:lnTo>
                    <a:pt x="240871" y="80639"/>
                  </a:lnTo>
                  <a:lnTo>
                    <a:pt x="242435" y="80416"/>
                  </a:lnTo>
                  <a:lnTo>
                    <a:pt x="243998" y="79969"/>
                  </a:lnTo>
                  <a:lnTo>
                    <a:pt x="245115" y="79076"/>
                  </a:lnTo>
                  <a:lnTo>
                    <a:pt x="245785" y="77735"/>
                  </a:lnTo>
                  <a:lnTo>
                    <a:pt x="249639" y="71537"/>
                  </a:lnTo>
                  <a:lnTo>
                    <a:pt x="282866" y="43670"/>
                  </a:lnTo>
                  <a:lnTo>
                    <a:pt x="288674" y="42553"/>
                  </a:lnTo>
                  <a:lnTo>
                    <a:pt x="381432" y="42553"/>
                  </a:lnTo>
                  <a:lnTo>
                    <a:pt x="377132" y="35182"/>
                  </a:lnTo>
                  <a:lnTo>
                    <a:pt x="345301" y="9046"/>
                  </a:lnTo>
                  <a:lnTo>
                    <a:pt x="311061" y="565"/>
                  </a:lnTo>
                  <a:lnTo>
                    <a:pt x="298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05618" y="3475077"/>
              <a:ext cx="6883677" cy="2771852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2099538" y="2169930"/>
            <a:ext cx="349250" cy="249554"/>
          </a:xfrm>
          <a:custGeom>
            <a:avLst/>
            <a:gdLst/>
            <a:ahLst/>
            <a:cxnLst/>
            <a:rect l="l" t="t" r="r" b="b"/>
            <a:pathLst>
              <a:path w="349250" h="249555">
                <a:moveTo>
                  <a:pt x="67683" y="0"/>
                </a:moveTo>
                <a:lnTo>
                  <a:pt x="66566" y="558"/>
                </a:lnTo>
                <a:lnTo>
                  <a:pt x="65673" y="1898"/>
                </a:lnTo>
                <a:lnTo>
                  <a:pt x="64779" y="3015"/>
                </a:lnTo>
                <a:lnTo>
                  <a:pt x="64301" y="4355"/>
                </a:lnTo>
                <a:lnTo>
                  <a:pt x="64221" y="4579"/>
                </a:lnTo>
                <a:lnTo>
                  <a:pt x="63998" y="6589"/>
                </a:lnTo>
                <a:lnTo>
                  <a:pt x="28815" y="240802"/>
                </a:lnTo>
                <a:lnTo>
                  <a:pt x="28815" y="243259"/>
                </a:lnTo>
                <a:lnTo>
                  <a:pt x="29374" y="244934"/>
                </a:lnTo>
                <a:lnTo>
                  <a:pt x="30491" y="245828"/>
                </a:lnTo>
                <a:lnTo>
                  <a:pt x="31831" y="246498"/>
                </a:lnTo>
                <a:lnTo>
                  <a:pt x="33841" y="246945"/>
                </a:lnTo>
                <a:lnTo>
                  <a:pt x="36522" y="247168"/>
                </a:lnTo>
                <a:lnTo>
                  <a:pt x="51042" y="249290"/>
                </a:lnTo>
                <a:lnTo>
                  <a:pt x="53052" y="248844"/>
                </a:lnTo>
                <a:lnTo>
                  <a:pt x="53946" y="247503"/>
                </a:lnTo>
                <a:lnTo>
                  <a:pt x="55062" y="246163"/>
                </a:lnTo>
                <a:lnTo>
                  <a:pt x="55844" y="243929"/>
                </a:lnTo>
                <a:lnTo>
                  <a:pt x="56291" y="240802"/>
                </a:lnTo>
                <a:lnTo>
                  <a:pt x="90803" y="7929"/>
                </a:lnTo>
                <a:lnTo>
                  <a:pt x="91222" y="4579"/>
                </a:lnTo>
                <a:lnTo>
                  <a:pt x="91250" y="4355"/>
                </a:lnTo>
                <a:lnTo>
                  <a:pt x="89686" y="2345"/>
                </a:lnTo>
                <a:lnTo>
                  <a:pt x="86112" y="1898"/>
                </a:lnTo>
                <a:lnTo>
                  <a:pt x="69024" y="223"/>
                </a:lnTo>
                <a:lnTo>
                  <a:pt x="67683" y="0"/>
                </a:lnTo>
                <a:close/>
              </a:path>
              <a:path w="349250" h="249555">
                <a:moveTo>
                  <a:pt x="140728" y="0"/>
                </a:moveTo>
                <a:lnTo>
                  <a:pt x="139611" y="558"/>
                </a:lnTo>
                <a:lnTo>
                  <a:pt x="138718" y="1898"/>
                </a:lnTo>
                <a:lnTo>
                  <a:pt x="137824" y="3015"/>
                </a:lnTo>
                <a:lnTo>
                  <a:pt x="137346" y="4355"/>
                </a:lnTo>
                <a:lnTo>
                  <a:pt x="137266" y="4579"/>
                </a:lnTo>
                <a:lnTo>
                  <a:pt x="137042" y="6589"/>
                </a:lnTo>
                <a:lnTo>
                  <a:pt x="101860" y="240802"/>
                </a:lnTo>
                <a:lnTo>
                  <a:pt x="101860" y="243259"/>
                </a:lnTo>
                <a:lnTo>
                  <a:pt x="102419" y="244934"/>
                </a:lnTo>
                <a:lnTo>
                  <a:pt x="103536" y="245828"/>
                </a:lnTo>
                <a:lnTo>
                  <a:pt x="104876" y="246498"/>
                </a:lnTo>
                <a:lnTo>
                  <a:pt x="106886" y="246945"/>
                </a:lnTo>
                <a:lnTo>
                  <a:pt x="109567" y="247168"/>
                </a:lnTo>
                <a:lnTo>
                  <a:pt x="124086" y="249290"/>
                </a:lnTo>
                <a:lnTo>
                  <a:pt x="126097" y="248844"/>
                </a:lnTo>
                <a:lnTo>
                  <a:pt x="126990" y="247503"/>
                </a:lnTo>
                <a:lnTo>
                  <a:pt x="128107" y="246163"/>
                </a:lnTo>
                <a:lnTo>
                  <a:pt x="128889" y="243929"/>
                </a:lnTo>
                <a:lnTo>
                  <a:pt x="129336" y="240802"/>
                </a:lnTo>
                <a:lnTo>
                  <a:pt x="163848" y="7929"/>
                </a:lnTo>
                <a:lnTo>
                  <a:pt x="164267" y="4579"/>
                </a:lnTo>
                <a:lnTo>
                  <a:pt x="164295" y="4355"/>
                </a:lnTo>
                <a:lnTo>
                  <a:pt x="162731" y="2345"/>
                </a:lnTo>
                <a:lnTo>
                  <a:pt x="159157" y="1898"/>
                </a:lnTo>
                <a:lnTo>
                  <a:pt x="142068" y="223"/>
                </a:lnTo>
                <a:lnTo>
                  <a:pt x="140728" y="0"/>
                </a:lnTo>
                <a:close/>
              </a:path>
              <a:path w="349250" h="249555">
                <a:moveTo>
                  <a:pt x="43160" y="145307"/>
                </a:moveTo>
                <a:lnTo>
                  <a:pt x="1675" y="145307"/>
                </a:lnTo>
                <a:lnTo>
                  <a:pt x="0" y="147318"/>
                </a:lnTo>
                <a:lnTo>
                  <a:pt x="0" y="167534"/>
                </a:lnTo>
                <a:lnTo>
                  <a:pt x="446" y="169321"/>
                </a:lnTo>
                <a:lnTo>
                  <a:pt x="1340" y="170438"/>
                </a:lnTo>
                <a:lnTo>
                  <a:pt x="2457" y="171331"/>
                </a:lnTo>
                <a:lnTo>
                  <a:pt x="4355" y="171778"/>
                </a:lnTo>
                <a:lnTo>
                  <a:pt x="39184" y="171778"/>
                </a:lnTo>
                <a:lnTo>
                  <a:pt x="43160" y="145307"/>
                </a:lnTo>
                <a:close/>
              </a:path>
              <a:path w="349250" h="249555">
                <a:moveTo>
                  <a:pt x="116205" y="145307"/>
                </a:moveTo>
                <a:lnTo>
                  <a:pt x="70443" y="145307"/>
                </a:lnTo>
                <a:lnTo>
                  <a:pt x="66587" y="171331"/>
                </a:lnTo>
                <a:lnTo>
                  <a:pt x="66520" y="171778"/>
                </a:lnTo>
                <a:lnTo>
                  <a:pt x="112229" y="171778"/>
                </a:lnTo>
                <a:lnTo>
                  <a:pt x="116205" y="145307"/>
                </a:lnTo>
                <a:close/>
              </a:path>
              <a:path w="349250" h="249555">
                <a:moveTo>
                  <a:pt x="178591" y="145307"/>
                </a:moveTo>
                <a:lnTo>
                  <a:pt x="143488" y="145307"/>
                </a:lnTo>
                <a:lnTo>
                  <a:pt x="139632" y="171331"/>
                </a:lnTo>
                <a:lnTo>
                  <a:pt x="139565" y="171778"/>
                </a:lnTo>
                <a:lnTo>
                  <a:pt x="177251" y="171778"/>
                </a:lnTo>
                <a:lnTo>
                  <a:pt x="180266" y="169321"/>
                </a:lnTo>
                <a:lnTo>
                  <a:pt x="180266" y="147095"/>
                </a:lnTo>
                <a:lnTo>
                  <a:pt x="178591" y="145307"/>
                </a:lnTo>
                <a:close/>
              </a:path>
              <a:path w="349250" h="249555">
                <a:moveTo>
                  <a:pt x="53730" y="74943"/>
                </a:moveTo>
                <a:lnTo>
                  <a:pt x="12732" y="74943"/>
                </a:lnTo>
                <a:lnTo>
                  <a:pt x="11057" y="76954"/>
                </a:lnTo>
                <a:lnTo>
                  <a:pt x="11057" y="97169"/>
                </a:lnTo>
                <a:lnTo>
                  <a:pt x="11504" y="98956"/>
                </a:lnTo>
                <a:lnTo>
                  <a:pt x="12397" y="100073"/>
                </a:lnTo>
                <a:lnTo>
                  <a:pt x="13514" y="100967"/>
                </a:lnTo>
                <a:lnTo>
                  <a:pt x="15413" y="101414"/>
                </a:lnTo>
                <a:lnTo>
                  <a:pt x="49754" y="101414"/>
                </a:lnTo>
                <a:lnTo>
                  <a:pt x="53730" y="74943"/>
                </a:lnTo>
                <a:close/>
              </a:path>
              <a:path w="349250" h="249555">
                <a:moveTo>
                  <a:pt x="126775" y="74943"/>
                </a:moveTo>
                <a:lnTo>
                  <a:pt x="80871" y="74943"/>
                </a:lnTo>
                <a:lnTo>
                  <a:pt x="77015" y="100967"/>
                </a:lnTo>
                <a:lnTo>
                  <a:pt x="76949" y="101414"/>
                </a:lnTo>
                <a:lnTo>
                  <a:pt x="122798" y="101414"/>
                </a:lnTo>
                <a:lnTo>
                  <a:pt x="126775" y="74943"/>
                </a:lnTo>
                <a:close/>
              </a:path>
              <a:path w="349250" h="249555">
                <a:moveTo>
                  <a:pt x="189648" y="74943"/>
                </a:moveTo>
                <a:lnTo>
                  <a:pt x="153916" y="74943"/>
                </a:lnTo>
                <a:lnTo>
                  <a:pt x="150060" y="100967"/>
                </a:lnTo>
                <a:lnTo>
                  <a:pt x="149993" y="101414"/>
                </a:lnTo>
                <a:lnTo>
                  <a:pt x="188308" y="101414"/>
                </a:lnTo>
                <a:lnTo>
                  <a:pt x="191324" y="98956"/>
                </a:lnTo>
                <a:lnTo>
                  <a:pt x="191324" y="76730"/>
                </a:lnTo>
                <a:lnTo>
                  <a:pt x="189648" y="74943"/>
                </a:lnTo>
                <a:close/>
              </a:path>
              <a:path w="349250" h="249555">
                <a:moveTo>
                  <a:pt x="346976" y="205620"/>
                </a:moveTo>
                <a:lnTo>
                  <a:pt x="205465" y="205620"/>
                </a:lnTo>
                <a:lnTo>
                  <a:pt x="203567" y="207295"/>
                </a:lnTo>
                <a:lnTo>
                  <a:pt x="203567" y="246945"/>
                </a:lnTo>
                <a:lnTo>
                  <a:pt x="205689" y="248844"/>
                </a:lnTo>
                <a:lnTo>
                  <a:pt x="344742" y="248844"/>
                </a:lnTo>
                <a:lnTo>
                  <a:pt x="346417" y="248285"/>
                </a:lnTo>
                <a:lnTo>
                  <a:pt x="347311" y="247168"/>
                </a:lnTo>
                <a:lnTo>
                  <a:pt x="348428" y="245828"/>
                </a:lnTo>
                <a:lnTo>
                  <a:pt x="348986" y="244488"/>
                </a:lnTo>
                <a:lnTo>
                  <a:pt x="348986" y="207295"/>
                </a:lnTo>
                <a:lnTo>
                  <a:pt x="346976" y="205620"/>
                </a:lnTo>
                <a:close/>
              </a:path>
              <a:path w="349250" h="249555">
                <a:moveTo>
                  <a:pt x="306433" y="57966"/>
                </a:moveTo>
                <a:lnTo>
                  <a:pt x="246232" y="57966"/>
                </a:lnTo>
                <a:lnTo>
                  <a:pt x="247796" y="59195"/>
                </a:lnTo>
                <a:lnTo>
                  <a:pt x="247796" y="204838"/>
                </a:lnTo>
                <a:lnTo>
                  <a:pt x="246567" y="205620"/>
                </a:lnTo>
                <a:lnTo>
                  <a:pt x="307438" y="205620"/>
                </a:lnTo>
                <a:lnTo>
                  <a:pt x="306433" y="204503"/>
                </a:lnTo>
                <a:lnTo>
                  <a:pt x="306433" y="57966"/>
                </a:lnTo>
                <a:close/>
              </a:path>
              <a:path w="349250" h="249555">
                <a:moveTo>
                  <a:pt x="304757" y="223"/>
                </a:moveTo>
                <a:lnTo>
                  <a:pt x="275606" y="223"/>
                </a:lnTo>
                <a:lnTo>
                  <a:pt x="273373" y="558"/>
                </a:lnTo>
                <a:lnTo>
                  <a:pt x="271585" y="1228"/>
                </a:lnTo>
                <a:lnTo>
                  <a:pt x="269798" y="1675"/>
                </a:lnTo>
                <a:lnTo>
                  <a:pt x="208258" y="32054"/>
                </a:lnTo>
                <a:lnTo>
                  <a:pt x="203232" y="37639"/>
                </a:lnTo>
                <a:lnTo>
                  <a:pt x="203232" y="67572"/>
                </a:lnTo>
                <a:lnTo>
                  <a:pt x="205689" y="69694"/>
                </a:lnTo>
                <a:lnTo>
                  <a:pt x="210603" y="68577"/>
                </a:lnTo>
                <a:lnTo>
                  <a:pt x="243105" y="58860"/>
                </a:lnTo>
                <a:lnTo>
                  <a:pt x="246232" y="57966"/>
                </a:lnTo>
                <a:lnTo>
                  <a:pt x="306433" y="57966"/>
                </a:lnTo>
                <a:lnTo>
                  <a:pt x="306433" y="2233"/>
                </a:lnTo>
                <a:lnTo>
                  <a:pt x="304757" y="2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6742" y="3475077"/>
            <a:ext cx="6508240" cy="2771852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9" name="object 9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244" y="463315"/>
              <a:ext cx="2781376" cy="2419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3822" y="0"/>
            <a:ext cx="9790430" cy="10471150"/>
            <a:chOff x="10313822" y="0"/>
            <a:chExt cx="9790430" cy="10471150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491922" y="2166803"/>
              <a:ext cx="391795" cy="252729"/>
            </a:xfrm>
            <a:custGeom>
              <a:avLst/>
              <a:gdLst/>
              <a:ahLst/>
              <a:cxnLst/>
              <a:rect l="l" t="t" r="r" b="b"/>
              <a:pathLst>
                <a:path w="391795" h="252730">
                  <a:moveTo>
                    <a:pt x="67683" y="3127"/>
                  </a:moveTo>
                  <a:lnTo>
                    <a:pt x="66566" y="3685"/>
                  </a:lnTo>
                  <a:lnTo>
                    <a:pt x="65673" y="5026"/>
                  </a:lnTo>
                  <a:lnTo>
                    <a:pt x="64779" y="6142"/>
                  </a:lnTo>
                  <a:lnTo>
                    <a:pt x="64301" y="7483"/>
                  </a:lnTo>
                  <a:lnTo>
                    <a:pt x="64221" y="7706"/>
                  </a:lnTo>
                  <a:lnTo>
                    <a:pt x="63998" y="9716"/>
                  </a:lnTo>
                  <a:lnTo>
                    <a:pt x="28815" y="243929"/>
                  </a:lnTo>
                  <a:lnTo>
                    <a:pt x="28815" y="246386"/>
                  </a:lnTo>
                  <a:lnTo>
                    <a:pt x="29374" y="248062"/>
                  </a:lnTo>
                  <a:lnTo>
                    <a:pt x="30491" y="248955"/>
                  </a:lnTo>
                  <a:lnTo>
                    <a:pt x="31831" y="249625"/>
                  </a:lnTo>
                  <a:lnTo>
                    <a:pt x="33841" y="250072"/>
                  </a:lnTo>
                  <a:lnTo>
                    <a:pt x="36522" y="250296"/>
                  </a:lnTo>
                  <a:lnTo>
                    <a:pt x="51042" y="252418"/>
                  </a:lnTo>
                  <a:lnTo>
                    <a:pt x="53052" y="251971"/>
                  </a:lnTo>
                  <a:lnTo>
                    <a:pt x="53946" y="250631"/>
                  </a:lnTo>
                  <a:lnTo>
                    <a:pt x="55062" y="249290"/>
                  </a:lnTo>
                  <a:lnTo>
                    <a:pt x="55844" y="247057"/>
                  </a:lnTo>
                  <a:lnTo>
                    <a:pt x="56291" y="243929"/>
                  </a:lnTo>
                  <a:lnTo>
                    <a:pt x="90803" y="11057"/>
                  </a:lnTo>
                  <a:lnTo>
                    <a:pt x="91222" y="7706"/>
                  </a:lnTo>
                  <a:lnTo>
                    <a:pt x="91250" y="7483"/>
                  </a:lnTo>
                  <a:lnTo>
                    <a:pt x="89686" y="5472"/>
                  </a:lnTo>
                  <a:lnTo>
                    <a:pt x="86112" y="5026"/>
                  </a:lnTo>
                  <a:lnTo>
                    <a:pt x="69024" y="3350"/>
                  </a:lnTo>
                  <a:lnTo>
                    <a:pt x="67683" y="3127"/>
                  </a:lnTo>
                  <a:close/>
                </a:path>
                <a:path w="391795" h="252730">
                  <a:moveTo>
                    <a:pt x="140728" y="3127"/>
                  </a:moveTo>
                  <a:lnTo>
                    <a:pt x="139611" y="3685"/>
                  </a:lnTo>
                  <a:lnTo>
                    <a:pt x="138718" y="5026"/>
                  </a:lnTo>
                  <a:lnTo>
                    <a:pt x="137824" y="6142"/>
                  </a:lnTo>
                  <a:lnTo>
                    <a:pt x="137346" y="7483"/>
                  </a:lnTo>
                  <a:lnTo>
                    <a:pt x="137266" y="7706"/>
                  </a:lnTo>
                  <a:lnTo>
                    <a:pt x="137042" y="9716"/>
                  </a:lnTo>
                  <a:lnTo>
                    <a:pt x="101860" y="243929"/>
                  </a:lnTo>
                  <a:lnTo>
                    <a:pt x="101860" y="246386"/>
                  </a:lnTo>
                  <a:lnTo>
                    <a:pt x="102419" y="248062"/>
                  </a:lnTo>
                  <a:lnTo>
                    <a:pt x="103536" y="248955"/>
                  </a:lnTo>
                  <a:lnTo>
                    <a:pt x="104876" y="249625"/>
                  </a:lnTo>
                  <a:lnTo>
                    <a:pt x="106886" y="250072"/>
                  </a:lnTo>
                  <a:lnTo>
                    <a:pt x="109567" y="250296"/>
                  </a:lnTo>
                  <a:lnTo>
                    <a:pt x="124086" y="252418"/>
                  </a:lnTo>
                  <a:lnTo>
                    <a:pt x="126097" y="251971"/>
                  </a:lnTo>
                  <a:lnTo>
                    <a:pt x="126990" y="250631"/>
                  </a:lnTo>
                  <a:lnTo>
                    <a:pt x="128107" y="249290"/>
                  </a:lnTo>
                  <a:lnTo>
                    <a:pt x="128889" y="247057"/>
                  </a:lnTo>
                  <a:lnTo>
                    <a:pt x="129336" y="243929"/>
                  </a:lnTo>
                  <a:lnTo>
                    <a:pt x="163848" y="11057"/>
                  </a:lnTo>
                  <a:lnTo>
                    <a:pt x="164267" y="7706"/>
                  </a:lnTo>
                  <a:lnTo>
                    <a:pt x="164295" y="7483"/>
                  </a:lnTo>
                  <a:lnTo>
                    <a:pt x="162731" y="5472"/>
                  </a:lnTo>
                  <a:lnTo>
                    <a:pt x="159157" y="5026"/>
                  </a:lnTo>
                  <a:lnTo>
                    <a:pt x="142068" y="3350"/>
                  </a:lnTo>
                  <a:lnTo>
                    <a:pt x="140728" y="3127"/>
                  </a:lnTo>
                  <a:close/>
                </a:path>
                <a:path w="391795" h="252730">
                  <a:moveTo>
                    <a:pt x="43160" y="148435"/>
                  </a:moveTo>
                  <a:lnTo>
                    <a:pt x="1675" y="148435"/>
                  </a:lnTo>
                  <a:lnTo>
                    <a:pt x="0" y="150445"/>
                  </a:lnTo>
                  <a:lnTo>
                    <a:pt x="0" y="170661"/>
                  </a:lnTo>
                  <a:lnTo>
                    <a:pt x="446" y="172448"/>
                  </a:lnTo>
                  <a:lnTo>
                    <a:pt x="1340" y="173565"/>
                  </a:lnTo>
                  <a:lnTo>
                    <a:pt x="2457" y="174458"/>
                  </a:lnTo>
                  <a:lnTo>
                    <a:pt x="4355" y="174905"/>
                  </a:lnTo>
                  <a:lnTo>
                    <a:pt x="39184" y="174905"/>
                  </a:lnTo>
                  <a:lnTo>
                    <a:pt x="43160" y="148435"/>
                  </a:lnTo>
                  <a:close/>
                </a:path>
                <a:path w="391795" h="252730">
                  <a:moveTo>
                    <a:pt x="116205" y="148435"/>
                  </a:moveTo>
                  <a:lnTo>
                    <a:pt x="70443" y="148435"/>
                  </a:lnTo>
                  <a:lnTo>
                    <a:pt x="66587" y="174458"/>
                  </a:lnTo>
                  <a:lnTo>
                    <a:pt x="66520" y="174905"/>
                  </a:lnTo>
                  <a:lnTo>
                    <a:pt x="112229" y="174905"/>
                  </a:lnTo>
                  <a:lnTo>
                    <a:pt x="116205" y="148435"/>
                  </a:lnTo>
                  <a:close/>
                </a:path>
                <a:path w="391795" h="252730">
                  <a:moveTo>
                    <a:pt x="178591" y="148435"/>
                  </a:moveTo>
                  <a:lnTo>
                    <a:pt x="143488" y="148435"/>
                  </a:lnTo>
                  <a:lnTo>
                    <a:pt x="139632" y="174458"/>
                  </a:lnTo>
                  <a:lnTo>
                    <a:pt x="139565" y="174905"/>
                  </a:lnTo>
                  <a:lnTo>
                    <a:pt x="177251" y="174905"/>
                  </a:lnTo>
                  <a:lnTo>
                    <a:pt x="180266" y="172448"/>
                  </a:lnTo>
                  <a:lnTo>
                    <a:pt x="180266" y="150222"/>
                  </a:lnTo>
                  <a:lnTo>
                    <a:pt x="178591" y="148435"/>
                  </a:lnTo>
                  <a:close/>
                </a:path>
                <a:path w="391795" h="252730">
                  <a:moveTo>
                    <a:pt x="53730" y="78070"/>
                  </a:moveTo>
                  <a:lnTo>
                    <a:pt x="12732" y="78070"/>
                  </a:lnTo>
                  <a:lnTo>
                    <a:pt x="11057" y="80081"/>
                  </a:lnTo>
                  <a:lnTo>
                    <a:pt x="11057" y="100297"/>
                  </a:lnTo>
                  <a:lnTo>
                    <a:pt x="11504" y="102084"/>
                  </a:lnTo>
                  <a:lnTo>
                    <a:pt x="12397" y="103201"/>
                  </a:lnTo>
                  <a:lnTo>
                    <a:pt x="13514" y="104094"/>
                  </a:lnTo>
                  <a:lnTo>
                    <a:pt x="15413" y="104541"/>
                  </a:lnTo>
                  <a:lnTo>
                    <a:pt x="49754" y="104541"/>
                  </a:lnTo>
                  <a:lnTo>
                    <a:pt x="53730" y="78070"/>
                  </a:lnTo>
                  <a:close/>
                </a:path>
                <a:path w="391795" h="252730">
                  <a:moveTo>
                    <a:pt x="126775" y="78070"/>
                  </a:moveTo>
                  <a:lnTo>
                    <a:pt x="80871" y="78070"/>
                  </a:lnTo>
                  <a:lnTo>
                    <a:pt x="77015" y="104094"/>
                  </a:lnTo>
                  <a:lnTo>
                    <a:pt x="76949" y="104541"/>
                  </a:lnTo>
                  <a:lnTo>
                    <a:pt x="122798" y="104541"/>
                  </a:lnTo>
                  <a:lnTo>
                    <a:pt x="126775" y="78070"/>
                  </a:lnTo>
                  <a:close/>
                </a:path>
                <a:path w="391795" h="252730">
                  <a:moveTo>
                    <a:pt x="189648" y="78070"/>
                  </a:moveTo>
                  <a:lnTo>
                    <a:pt x="153916" y="78070"/>
                  </a:lnTo>
                  <a:lnTo>
                    <a:pt x="150060" y="104094"/>
                  </a:lnTo>
                  <a:lnTo>
                    <a:pt x="149993" y="104541"/>
                  </a:lnTo>
                  <a:lnTo>
                    <a:pt x="188308" y="104541"/>
                  </a:lnTo>
                  <a:lnTo>
                    <a:pt x="191323" y="102084"/>
                  </a:lnTo>
                  <a:lnTo>
                    <a:pt x="191324" y="79857"/>
                  </a:lnTo>
                  <a:lnTo>
                    <a:pt x="189648" y="78070"/>
                  </a:lnTo>
                  <a:close/>
                </a:path>
                <a:path w="391795" h="252730">
                  <a:moveTo>
                    <a:pt x="381432" y="42553"/>
                  </a:moveTo>
                  <a:lnTo>
                    <a:pt x="301853" y="42553"/>
                  </a:lnTo>
                  <a:lnTo>
                    <a:pt x="308499" y="43977"/>
                  </a:lnTo>
                  <a:lnTo>
                    <a:pt x="308275" y="43977"/>
                  </a:lnTo>
                  <a:lnTo>
                    <a:pt x="313469" y="46574"/>
                  </a:lnTo>
                  <a:lnTo>
                    <a:pt x="319054" y="49255"/>
                  </a:lnTo>
                  <a:lnTo>
                    <a:pt x="323521" y="53052"/>
                  </a:lnTo>
                  <a:lnTo>
                    <a:pt x="326872" y="57966"/>
                  </a:lnTo>
                  <a:lnTo>
                    <a:pt x="330222" y="62657"/>
                  </a:lnTo>
                  <a:lnTo>
                    <a:pt x="331898" y="68465"/>
                  </a:lnTo>
                  <a:lnTo>
                    <a:pt x="331842" y="80639"/>
                  </a:lnTo>
                  <a:lnTo>
                    <a:pt x="331116" y="84995"/>
                  </a:lnTo>
                  <a:lnTo>
                    <a:pt x="329552" y="89463"/>
                  </a:lnTo>
                  <a:lnTo>
                    <a:pt x="328212" y="93707"/>
                  </a:lnTo>
                  <a:lnTo>
                    <a:pt x="300695" y="125755"/>
                  </a:lnTo>
                  <a:lnTo>
                    <a:pt x="279962" y="144414"/>
                  </a:lnTo>
                  <a:lnTo>
                    <a:pt x="217639" y="200705"/>
                  </a:lnTo>
                  <a:lnTo>
                    <a:pt x="212949" y="204503"/>
                  </a:lnTo>
                  <a:lnTo>
                    <a:pt x="209486" y="207630"/>
                  </a:lnTo>
                  <a:lnTo>
                    <a:pt x="207252" y="210087"/>
                  </a:lnTo>
                  <a:lnTo>
                    <a:pt x="205019" y="212321"/>
                  </a:lnTo>
                  <a:lnTo>
                    <a:pt x="203567" y="214108"/>
                  </a:lnTo>
                  <a:lnTo>
                    <a:pt x="202896" y="215448"/>
                  </a:lnTo>
                  <a:lnTo>
                    <a:pt x="202450" y="216789"/>
                  </a:lnTo>
                  <a:lnTo>
                    <a:pt x="202226" y="218017"/>
                  </a:lnTo>
                  <a:lnTo>
                    <a:pt x="202259" y="247727"/>
                  </a:lnTo>
                  <a:lnTo>
                    <a:pt x="207029" y="251971"/>
                  </a:lnTo>
                  <a:lnTo>
                    <a:pt x="386961" y="251971"/>
                  </a:lnTo>
                  <a:lnTo>
                    <a:pt x="388301" y="251524"/>
                  </a:lnTo>
                  <a:lnTo>
                    <a:pt x="388547" y="251524"/>
                  </a:lnTo>
                  <a:lnTo>
                    <a:pt x="389530" y="250296"/>
                  </a:lnTo>
                  <a:lnTo>
                    <a:pt x="390646" y="249179"/>
                  </a:lnTo>
                  <a:lnTo>
                    <a:pt x="391205" y="247727"/>
                  </a:lnTo>
                  <a:lnTo>
                    <a:pt x="391205" y="205508"/>
                  </a:lnTo>
                  <a:lnTo>
                    <a:pt x="389083" y="203721"/>
                  </a:lnTo>
                  <a:lnTo>
                    <a:pt x="277952" y="203721"/>
                  </a:lnTo>
                  <a:lnTo>
                    <a:pt x="276500" y="203274"/>
                  </a:lnTo>
                  <a:lnTo>
                    <a:pt x="276276" y="202381"/>
                  </a:lnTo>
                  <a:lnTo>
                    <a:pt x="276276" y="201487"/>
                  </a:lnTo>
                  <a:lnTo>
                    <a:pt x="276961" y="200705"/>
                  </a:lnTo>
                  <a:lnTo>
                    <a:pt x="278622" y="199700"/>
                  </a:lnTo>
                  <a:lnTo>
                    <a:pt x="340610" y="151115"/>
                  </a:lnTo>
                  <a:lnTo>
                    <a:pt x="368755" y="124980"/>
                  </a:lnTo>
                  <a:lnTo>
                    <a:pt x="387687" y="88458"/>
                  </a:lnTo>
                  <a:lnTo>
                    <a:pt x="388657" y="79969"/>
                  </a:lnTo>
                  <a:lnTo>
                    <a:pt x="388756" y="77735"/>
                  </a:lnTo>
                  <a:lnTo>
                    <a:pt x="382263" y="43977"/>
                  </a:lnTo>
                  <a:lnTo>
                    <a:pt x="381432" y="42553"/>
                  </a:lnTo>
                  <a:close/>
                </a:path>
                <a:path w="391795" h="252730">
                  <a:moveTo>
                    <a:pt x="298056" y="0"/>
                  </a:moveTo>
                  <a:lnTo>
                    <a:pt x="257219" y="7162"/>
                  </a:lnTo>
                  <a:lnTo>
                    <a:pt x="223419" y="29067"/>
                  </a:lnTo>
                  <a:lnTo>
                    <a:pt x="202673" y="56626"/>
                  </a:lnTo>
                  <a:lnTo>
                    <a:pt x="202710" y="56961"/>
                  </a:lnTo>
                  <a:lnTo>
                    <a:pt x="202822" y="57966"/>
                  </a:lnTo>
                  <a:lnTo>
                    <a:pt x="236738" y="79076"/>
                  </a:lnTo>
                  <a:lnTo>
                    <a:pt x="238525" y="79969"/>
                  </a:lnTo>
                  <a:lnTo>
                    <a:pt x="238023" y="79969"/>
                  </a:lnTo>
                  <a:lnTo>
                    <a:pt x="240871" y="80639"/>
                  </a:lnTo>
                  <a:lnTo>
                    <a:pt x="242435" y="80416"/>
                  </a:lnTo>
                  <a:lnTo>
                    <a:pt x="243998" y="79969"/>
                  </a:lnTo>
                  <a:lnTo>
                    <a:pt x="245115" y="79076"/>
                  </a:lnTo>
                  <a:lnTo>
                    <a:pt x="245785" y="77735"/>
                  </a:lnTo>
                  <a:lnTo>
                    <a:pt x="249639" y="71537"/>
                  </a:lnTo>
                  <a:lnTo>
                    <a:pt x="282866" y="43670"/>
                  </a:lnTo>
                  <a:lnTo>
                    <a:pt x="288674" y="42553"/>
                  </a:lnTo>
                  <a:lnTo>
                    <a:pt x="381432" y="42553"/>
                  </a:lnTo>
                  <a:lnTo>
                    <a:pt x="377132" y="35182"/>
                  </a:lnTo>
                  <a:lnTo>
                    <a:pt x="345301" y="9046"/>
                  </a:lnTo>
                  <a:lnTo>
                    <a:pt x="311061" y="565"/>
                  </a:lnTo>
                  <a:lnTo>
                    <a:pt x="298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98498" y="3475077"/>
              <a:ext cx="7225341" cy="5064976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2099538" y="2169930"/>
            <a:ext cx="349250" cy="249554"/>
          </a:xfrm>
          <a:custGeom>
            <a:avLst/>
            <a:gdLst/>
            <a:ahLst/>
            <a:cxnLst/>
            <a:rect l="l" t="t" r="r" b="b"/>
            <a:pathLst>
              <a:path w="349250" h="249555">
                <a:moveTo>
                  <a:pt x="67683" y="0"/>
                </a:moveTo>
                <a:lnTo>
                  <a:pt x="66566" y="558"/>
                </a:lnTo>
                <a:lnTo>
                  <a:pt x="65673" y="1898"/>
                </a:lnTo>
                <a:lnTo>
                  <a:pt x="64779" y="3015"/>
                </a:lnTo>
                <a:lnTo>
                  <a:pt x="64301" y="4355"/>
                </a:lnTo>
                <a:lnTo>
                  <a:pt x="64221" y="4579"/>
                </a:lnTo>
                <a:lnTo>
                  <a:pt x="63998" y="6589"/>
                </a:lnTo>
                <a:lnTo>
                  <a:pt x="28815" y="240802"/>
                </a:lnTo>
                <a:lnTo>
                  <a:pt x="28815" y="243259"/>
                </a:lnTo>
                <a:lnTo>
                  <a:pt x="29374" y="244934"/>
                </a:lnTo>
                <a:lnTo>
                  <a:pt x="30491" y="245828"/>
                </a:lnTo>
                <a:lnTo>
                  <a:pt x="31831" y="246498"/>
                </a:lnTo>
                <a:lnTo>
                  <a:pt x="33841" y="246945"/>
                </a:lnTo>
                <a:lnTo>
                  <a:pt x="36522" y="247168"/>
                </a:lnTo>
                <a:lnTo>
                  <a:pt x="51042" y="249290"/>
                </a:lnTo>
                <a:lnTo>
                  <a:pt x="53052" y="248844"/>
                </a:lnTo>
                <a:lnTo>
                  <a:pt x="53946" y="247503"/>
                </a:lnTo>
                <a:lnTo>
                  <a:pt x="55062" y="246163"/>
                </a:lnTo>
                <a:lnTo>
                  <a:pt x="55844" y="243929"/>
                </a:lnTo>
                <a:lnTo>
                  <a:pt x="56291" y="240802"/>
                </a:lnTo>
                <a:lnTo>
                  <a:pt x="90803" y="7929"/>
                </a:lnTo>
                <a:lnTo>
                  <a:pt x="91222" y="4579"/>
                </a:lnTo>
                <a:lnTo>
                  <a:pt x="91250" y="4355"/>
                </a:lnTo>
                <a:lnTo>
                  <a:pt x="89686" y="2345"/>
                </a:lnTo>
                <a:lnTo>
                  <a:pt x="86112" y="1898"/>
                </a:lnTo>
                <a:lnTo>
                  <a:pt x="69024" y="223"/>
                </a:lnTo>
                <a:lnTo>
                  <a:pt x="67683" y="0"/>
                </a:lnTo>
                <a:close/>
              </a:path>
              <a:path w="349250" h="249555">
                <a:moveTo>
                  <a:pt x="140728" y="0"/>
                </a:moveTo>
                <a:lnTo>
                  <a:pt x="139611" y="558"/>
                </a:lnTo>
                <a:lnTo>
                  <a:pt x="138718" y="1898"/>
                </a:lnTo>
                <a:lnTo>
                  <a:pt x="137824" y="3015"/>
                </a:lnTo>
                <a:lnTo>
                  <a:pt x="137346" y="4355"/>
                </a:lnTo>
                <a:lnTo>
                  <a:pt x="137266" y="4579"/>
                </a:lnTo>
                <a:lnTo>
                  <a:pt x="137042" y="6589"/>
                </a:lnTo>
                <a:lnTo>
                  <a:pt x="101860" y="240802"/>
                </a:lnTo>
                <a:lnTo>
                  <a:pt x="101860" y="243259"/>
                </a:lnTo>
                <a:lnTo>
                  <a:pt x="102419" y="244934"/>
                </a:lnTo>
                <a:lnTo>
                  <a:pt x="103536" y="245828"/>
                </a:lnTo>
                <a:lnTo>
                  <a:pt x="104876" y="246498"/>
                </a:lnTo>
                <a:lnTo>
                  <a:pt x="106886" y="246945"/>
                </a:lnTo>
                <a:lnTo>
                  <a:pt x="109567" y="247168"/>
                </a:lnTo>
                <a:lnTo>
                  <a:pt x="124086" y="249290"/>
                </a:lnTo>
                <a:lnTo>
                  <a:pt x="126097" y="248844"/>
                </a:lnTo>
                <a:lnTo>
                  <a:pt x="126990" y="247503"/>
                </a:lnTo>
                <a:lnTo>
                  <a:pt x="128107" y="246163"/>
                </a:lnTo>
                <a:lnTo>
                  <a:pt x="128889" y="243929"/>
                </a:lnTo>
                <a:lnTo>
                  <a:pt x="129336" y="240802"/>
                </a:lnTo>
                <a:lnTo>
                  <a:pt x="163848" y="7929"/>
                </a:lnTo>
                <a:lnTo>
                  <a:pt x="164267" y="4579"/>
                </a:lnTo>
                <a:lnTo>
                  <a:pt x="164295" y="4355"/>
                </a:lnTo>
                <a:lnTo>
                  <a:pt x="162731" y="2345"/>
                </a:lnTo>
                <a:lnTo>
                  <a:pt x="159157" y="1898"/>
                </a:lnTo>
                <a:lnTo>
                  <a:pt x="142068" y="223"/>
                </a:lnTo>
                <a:lnTo>
                  <a:pt x="140728" y="0"/>
                </a:lnTo>
                <a:close/>
              </a:path>
              <a:path w="349250" h="249555">
                <a:moveTo>
                  <a:pt x="43160" y="145307"/>
                </a:moveTo>
                <a:lnTo>
                  <a:pt x="1675" y="145307"/>
                </a:lnTo>
                <a:lnTo>
                  <a:pt x="0" y="147318"/>
                </a:lnTo>
                <a:lnTo>
                  <a:pt x="0" y="167534"/>
                </a:lnTo>
                <a:lnTo>
                  <a:pt x="446" y="169321"/>
                </a:lnTo>
                <a:lnTo>
                  <a:pt x="1340" y="170438"/>
                </a:lnTo>
                <a:lnTo>
                  <a:pt x="2457" y="171331"/>
                </a:lnTo>
                <a:lnTo>
                  <a:pt x="4355" y="171778"/>
                </a:lnTo>
                <a:lnTo>
                  <a:pt x="39184" y="171778"/>
                </a:lnTo>
                <a:lnTo>
                  <a:pt x="43160" y="145307"/>
                </a:lnTo>
                <a:close/>
              </a:path>
              <a:path w="349250" h="249555">
                <a:moveTo>
                  <a:pt x="116205" y="145307"/>
                </a:moveTo>
                <a:lnTo>
                  <a:pt x="70443" y="145307"/>
                </a:lnTo>
                <a:lnTo>
                  <a:pt x="66587" y="171331"/>
                </a:lnTo>
                <a:lnTo>
                  <a:pt x="66520" y="171778"/>
                </a:lnTo>
                <a:lnTo>
                  <a:pt x="112229" y="171778"/>
                </a:lnTo>
                <a:lnTo>
                  <a:pt x="116205" y="145307"/>
                </a:lnTo>
                <a:close/>
              </a:path>
              <a:path w="349250" h="249555">
                <a:moveTo>
                  <a:pt x="178591" y="145307"/>
                </a:moveTo>
                <a:lnTo>
                  <a:pt x="143488" y="145307"/>
                </a:lnTo>
                <a:lnTo>
                  <a:pt x="139632" y="171331"/>
                </a:lnTo>
                <a:lnTo>
                  <a:pt x="139565" y="171778"/>
                </a:lnTo>
                <a:lnTo>
                  <a:pt x="177251" y="171778"/>
                </a:lnTo>
                <a:lnTo>
                  <a:pt x="180266" y="169321"/>
                </a:lnTo>
                <a:lnTo>
                  <a:pt x="180266" y="147095"/>
                </a:lnTo>
                <a:lnTo>
                  <a:pt x="178591" y="145307"/>
                </a:lnTo>
                <a:close/>
              </a:path>
              <a:path w="349250" h="249555">
                <a:moveTo>
                  <a:pt x="53730" y="74943"/>
                </a:moveTo>
                <a:lnTo>
                  <a:pt x="12732" y="74943"/>
                </a:lnTo>
                <a:lnTo>
                  <a:pt x="11057" y="76954"/>
                </a:lnTo>
                <a:lnTo>
                  <a:pt x="11057" y="97169"/>
                </a:lnTo>
                <a:lnTo>
                  <a:pt x="11504" y="98956"/>
                </a:lnTo>
                <a:lnTo>
                  <a:pt x="12397" y="100073"/>
                </a:lnTo>
                <a:lnTo>
                  <a:pt x="13514" y="100967"/>
                </a:lnTo>
                <a:lnTo>
                  <a:pt x="15413" y="101414"/>
                </a:lnTo>
                <a:lnTo>
                  <a:pt x="49754" y="101414"/>
                </a:lnTo>
                <a:lnTo>
                  <a:pt x="53730" y="74943"/>
                </a:lnTo>
                <a:close/>
              </a:path>
              <a:path w="349250" h="249555">
                <a:moveTo>
                  <a:pt x="126775" y="74943"/>
                </a:moveTo>
                <a:lnTo>
                  <a:pt x="80871" y="74943"/>
                </a:lnTo>
                <a:lnTo>
                  <a:pt x="77015" y="100967"/>
                </a:lnTo>
                <a:lnTo>
                  <a:pt x="76949" y="101414"/>
                </a:lnTo>
                <a:lnTo>
                  <a:pt x="122798" y="101414"/>
                </a:lnTo>
                <a:lnTo>
                  <a:pt x="126775" y="74943"/>
                </a:lnTo>
                <a:close/>
              </a:path>
              <a:path w="349250" h="249555">
                <a:moveTo>
                  <a:pt x="189648" y="74943"/>
                </a:moveTo>
                <a:lnTo>
                  <a:pt x="153916" y="74943"/>
                </a:lnTo>
                <a:lnTo>
                  <a:pt x="150060" y="100967"/>
                </a:lnTo>
                <a:lnTo>
                  <a:pt x="149993" y="101414"/>
                </a:lnTo>
                <a:lnTo>
                  <a:pt x="188308" y="101414"/>
                </a:lnTo>
                <a:lnTo>
                  <a:pt x="191324" y="98956"/>
                </a:lnTo>
                <a:lnTo>
                  <a:pt x="191324" y="76730"/>
                </a:lnTo>
                <a:lnTo>
                  <a:pt x="189648" y="74943"/>
                </a:lnTo>
                <a:close/>
              </a:path>
              <a:path w="349250" h="249555">
                <a:moveTo>
                  <a:pt x="346976" y="205620"/>
                </a:moveTo>
                <a:lnTo>
                  <a:pt x="205465" y="205620"/>
                </a:lnTo>
                <a:lnTo>
                  <a:pt x="203567" y="207295"/>
                </a:lnTo>
                <a:lnTo>
                  <a:pt x="203567" y="246945"/>
                </a:lnTo>
                <a:lnTo>
                  <a:pt x="205689" y="248844"/>
                </a:lnTo>
                <a:lnTo>
                  <a:pt x="344742" y="248844"/>
                </a:lnTo>
                <a:lnTo>
                  <a:pt x="346417" y="248285"/>
                </a:lnTo>
                <a:lnTo>
                  <a:pt x="347311" y="247168"/>
                </a:lnTo>
                <a:lnTo>
                  <a:pt x="348428" y="245828"/>
                </a:lnTo>
                <a:lnTo>
                  <a:pt x="348986" y="244488"/>
                </a:lnTo>
                <a:lnTo>
                  <a:pt x="348986" y="207295"/>
                </a:lnTo>
                <a:lnTo>
                  <a:pt x="346976" y="205620"/>
                </a:lnTo>
                <a:close/>
              </a:path>
              <a:path w="349250" h="249555">
                <a:moveTo>
                  <a:pt x="306433" y="57966"/>
                </a:moveTo>
                <a:lnTo>
                  <a:pt x="246232" y="57966"/>
                </a:lnTo>
                <a:lnTo>
                  <a:pt x="247796" y="59195"/>
                </a:lnTo>
                <a:lnTo>
                  <a:pt x="247796" y="204838"/>
                </a:lnTo>
                <a:lnTo>
                  <a:pt x="246567" y="205620"/>
                </a:lnTo>
                <a:lnTo>
                  <a:pt x="307438" y="205620"/>
                </a:lnTo>
                <a:lnTo>
                  <a:pt x="306433" y="204503"/>
                </a:lnTo>
                <a:lnTo>
                  <a:pt x="306433" y="57966"/>
                </a:lnTo>
                <a:close/>
              </a:path>
              <a:path w="349250" h="249555">
                <a:moveTo>
                  <a:pt x="304757" y="223"/>
                </a:moveTo>
                <a:lnTo>
                  <a:pt x="275606" y="223"/>
                </a:lnTo>
                <a:lnTo>
                  <a:pt x="273373" y="558"/>
                </a:lnTo>
                <a:lnTo>
                  <a:pt x="271585" y="1228"/>
                </a:lnTo>
                <a:lnTo>
                  <a:pt x="269798" y="1675"/>
                </a:lnTo>
                <a:lnTo>
                  <a:pt x="208258" y="32054"/>
                </a:lnTo>
                <a:lnTo>
                  <a:pt x="203232" y="37639"/>
                </a:lnTo>
                <a:lnTo>
                  <a:pt x="203232" y="67572"/>
                </a:lnTo>
                <a:lnTo>
                  <a:pt x="205689" y="69694"/>
                </a:lnTo>
                <a:lnTo>
                  <a:pt x="210603" y="68577"/>
                </a:lnTo>
                <a:lnTo>
                  <a:pt x="243105" y="58860"/>
                </a:lnTo>
                <a:lnTo>
                  <a:pt x="246232" y="57966"/>
                </a:lnTo>
                <a:lnTo>
                  <a:pt x="306433" y="57966"/>
                </a:lnTo>
                <a:lnTo>
                  <a:pt x="306433" y="2233"/>
                </a:lnTo>
                <a:lnTo>
                  <a:pt x="304757" y="2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9255" y="3481359"/>
            <a:ext cx="6794145" cy="4391698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9" name="object 9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266558" y="463315"/>
              <a:ext cx="1579880" cy="241935"/>
            </a:xfrm>
            <a:custGeom>
              <a:avLst/>
              <a:gdLst/>
              <a:ahLst/>
              <a:cxnLst/>
              <a:rect l="l" t="t" r="r" b="b"/>
              <a:pathLst>
                <a:path w="1579880" h="241934">
                  <a:moveTo>
                    <a:pt x="103536" y="26135"/>
                  </a:moveTo>
                  <a:lnTo>
                    <a:pt x="77735" y="26135"/>
                  </a:lnTo>
                  <a:lnTo>
                    <a:pt x="77735" y="238233"/>
                  </a:lnTo>
                  <a:lnTo>
                    <a:pt x="103536" y="238233"/>
                  </a:lnTo>
                  <a:lnTo>
                    <a:pt x="103536" y="26135"/>
                  </a:lnTo>
                  <a:close/>
                </a:path>
                <a:path w="1579880" h="241934">
                  <a:moveTo>
                    <a:pt x="180936" y="3685"/>
                  </a:moveTo>
                  <a:lnTo>
                    <a:pt x="0" y="3685"/>
                  </a:lnTo>
                  <a:lnTo>
                    <a:pt x="0" y="26135"/>
                  </a:lnTo>
                  <a:lnTo>
                    <a:pt x="180936" y="26135"/>
                  </a:lnTo>
                  <a:lnTo>
                    <a:pt x="180936" y="3685"/>
                  </a:lnTo>
                  <a:close/>
                </a:path>
                <a:path w="1579880" h="241934">
                  <a:moveTo>
                    <a:pt x="370119" y="3685"/>
                  </a:moveTo>
                  <a:lnTo>
                    <a:pt x="223359" y="3685"/>
                  </a:lnTo>
                  <a:lnTo>
                    <a:pt x="223359" y="238233"/>
                  </a:lnTo>
                  <a:lnTo>
                    <a:pt x="371459" y="238233"/>
                  </a:lnTo>
                  <a:lnTo>
                    <a:pt x="371459" y="215784"/>
                  </a:lnTo>
                  <a:lnTo>
                    <a:pt x="249159" y="215784"/>
                  </a:lnTo>
                  <a:lnTo>
                    <a:pt x="249159" y="131011"/>
                  </a:lnTo>
                  <a:lnTo>
                    <a:pt x="328906" y="131011"/>
                  </a:lnTo>
                  <a:lnTo>
                    <a:pt x="328906" y="108562"/>
                  </a:lnTo>
                  <a:lnTo>
                    <a:pt x="249159" y="108562"/>
                  </a:lnTo>
                  <a:lnTo>
                    <a:pt x="249159" y="26135"/>
                  </a:lnTo>
                  <a:lnTo>
                    <a:pt x="370119" y="26135"/>
                  </a:lnTo>
                  <a:lnTo>
                    <a:pt x="370119" y="3685"/>
                  </a:lnTo>
                  <a:close/>
                </a:path>
                <a:path w="1579880" h="241934">
                  <a:moveTo>
                    <a:pt x="446719" y="3685"/>
                  </a:moveTo>
                  <a:lnTo>
                    <a:pt x="417233" y="3685"/>
                  </a:lnTo>
                  <a:lnTo>
                    <a:pt x="417233" y="238233"/>
                  </a:lnTo>
                  <a:lnTo>
                    <a:pt x="440688" y="238233"/>
                  </a:lnTo>
                  <a:lnTo>
                    <a:pt x="440018" y="41548"/>
                  </a:lnTo>
                  <a:lnTo>
                    <a:pt x="466115" y="41548"/>
                  </a:lnTo>
                  <a:lnTo>
                    <a:pt x="446719" y="3685"/>
                  </a:lnTo>
                  <a:close/>
                </a:path>
                <a:path w="1579880" h="241934">
                  <a:moveTo>
                    <a:pt x="466115" y="41548"/>
                  </a:moveTo>
                  <a:lnTo>
                    <a:pt x="440018" y="41548"/>
                  </a:lnTo>
                  <a:lnTo>
                    <a:pt x="541208" y="238233"/>
                  </a:lnTo>
                  <a:lnTo>
                    <a:pt x="567344" y="238233"/>
                  </a:lnTo>
                  <a:lnTo>
                    <a:pt x="567344" y="194674"/>
                  </a:lnTo>
                  <a:lnTo>
                    <a:pt x="544559" y="194674"/>
                  </a:lnTo>
                  <a:lnTo>
                    <a:pt x="466115" y="41548"/>
                  </a:lnTo>
                  <a:close/>
                </a:path>
                <a:path w="1579880" h="241934">
                  <a:moveTo>
                    <a:pt x="567344" y="3685"/>
                  </a:moveTo>
                  <a:lnTo>
                    <a:pt x="543889" y="3685"/>
                  </a:lnTo>
                  <a:lnTo>
                    <a:pt x="544559" y="194674"/>
                  </a:lnTo>
                  <a:lnTo>
                    <a:pt x="567344" y="194674"/>
                  </a:lnTo>
                  <a:lnTo>
                    <a:pt x="567344" y="3685"/>
                  </a:lnTo>
                  <a:close/>
                </a:path>
                <a:path w="1579880" h="241934">
                  <a:moveTo>
                    <a:pt x="625850" y="185627"/>
                  </a:moveTo>
                  <a:lnTo>
                    <a:pt x="610436" y="205061"/>
                  </a:lnTo>
                  <a:lnTo>
                    <a:pt x="621142" y="214108"/>
                  </a:lnTo>
                  <a:lnTo>
                    <a:pt x="631462" y="221647"/>
                  </a:lnTo>
                  <a:lnTo>
                    <a:pt x="673764" y="239741"/>
                  </a:lnTo>
                  <a:lnTo>
                    <a:pt x="696549" y="241919"/>
                  </a:lnTo>
                  <a:lnTo>
                    <a:pt x="707774" y="241374"/>
                  </a:lnTo>
                  <a:lnTo>
                    <a:pt x="745972" y="228286"/>
                  </a:lnTo>
                  <a:lnTo>
                    <a:pt x="756284" y="219804"/>
                  </a:lnTo>
                  <a:lnTo>
                    <a:pt x="697219" y="219804"/>
                  </a:lnTo>
                  <a:lnTo>
                    <a:pt x="690517" y="219448"/>
                  </a:lnTo>
                  <a:lnTo>
                    <a:pt x="688914" y="219448"/>
                  </a:lnTo>
                  <a:lnTo>
                    <a:pt x="679377" y="217878"/>
                  </a:lnTo>
                  <a:lnTo>
                    <a:pt x="635943" y="194318"/>
                  </a:lnTo>
                  <a:lnTo>
                    <a:pt x="625850" y="185627"/>
                  </a:lnTo>
                  <a:close/>
                </a:path>
                <a:path w="1579880" h="241934">
                  <a:moveTo>
                    <a:pt x="690853" y="0"/>
                  </a:moveTo>
                  <a:lnTo>
                    <a:pt x="652655" y="8041"/>
                  </a:lnTo>
                  <a:lnTo>
                    <a:pt x="622897" y="37464"/>
                  </a:lnTo>
                  <a:lnTo>
                    <a:pt x="620190" y="44982"/>
                  </a:lnTo>
                  <a:lnTo>
                    <a:pt x="620070" y="45317"/>
                  </a:lnTo>
                  <a:lnTo>
                    <a:pt x="618373" y="53715"/>
                  </a:lnTo>
                  <a:lnTo>
                    <a:pt x="617808" y="62657"/>
                  </a:lnTo>
                  <a:lnTo>
                    <a:pt x="618159" y="69805"/>
                  </a:lnTo>
                  <a:lnTo>
                    <a:pt x="638352" y="108101"/>
                  </a:lnTo>
                  <a:lnTo>
                    <a:pt x="676927" y="124624"/>
                  </a:lnTo>
                  <a:lnTo>
                    <a:pt x="705114" y="132121"/>
                  </a:lnTo>
                  <a:lnTo>
                    <a:pt x="711711" y="134111"/>
                  </a:lnTo>
                  <a:lnTo>
                    <a:pt x="718014" y="136309"/>
                  </a:lnTo>
                  <a:lnTo>
                    <a:pt x="731843" y="141845"/>
                  </a:lnTo>
                  <a:lnTo>
                    <a:pt x="738097" y="146313"/>
                  </a:lnTo>
                  <a:lnTo>
                    <a:pt x="742788" y="152121"/>
                  </a:lnTo>
                  <a:lnTo>
                    <a:pt x="747703" y="157705"/>
                  </a:lnTo>
                  <a:lnTo>
                    <a:pt x="750160" y="165300"/>
                  </a:lnTo>
                  <a:lnTo>
                    <a:pt x="750160" y="183394"/>
                  </a:lnTo>
                  <a:lnTo>
                    <a:pt x="747814" y="191100"/>
                  </a:lnTo>
                  <a:lnTo>
                    <a:pt x="743124" y="198025"/>
                  </a:lnTo>
                  <a:lnTo>
                    <a:pt x="738656" y="204726"/>
                  </a:lnTo>
                  <a:lnTo>
                    <a:pt x="697219" y="219804"/>
                  </a:lnTo>
                  <a:lnTo>
                    <a:pt x="756284" y="219804"/>
                  </a:lnTo>
                  <a:lnTo>
                    <a:pt x="775237" y="183394"/>
                  </a:lnTo>
                  <a:lnTo>
                    <a:pt x="775311" y="183052"/>
                  </a:lnTo>
                  <a:lnTo>
                    <a:pt x="775960" y="173565"/>
                  </a:lnTo>
                  <a:lnTo>
                    <a:pt x="775541" y="165300"/>
                  </a:lnTo>
                  <a:lnTo>
                    <a:pt x="775499" y="164476"/>
                  </a:lnTo>
                  <a:lnTo>
                    <a:pt x="755207" y="127975"/>
                  </a:lnTo>
                  <a:lnTo>
                    <a:pt x="716297" y="111284"/>
                  </a:lnTo>
                  <a:lnTo>
                    <a:pt x="694874" y="105881"/>
                  </a:lnTo>
                  <a:lnTo>
                    <a:pt x="687963" y="103954"/>
                  </a:lnTo>
                  <a:lnTo>
                    <a:pt x="649639" y="83432"/>
                  </a:lnTo>
                  <a:lnTo>
                    <a:pt x="642603" y="69805"/>
                  </a:lnTo>
                  <a:lnTo>
                    <a:pt x="642603" y="59977"/>
                  </a:lnTo>
                  <a:lnTo>
                    <a:pt x="643441" y="52124"/>
                  </a:lnTo>
                  <a:lnTo>
                    <a:pt x="645836" y="45317"/>
                  </a:lnTo>
                  <a:lnTo>
                    <a:pt x="645954" y="44982"/>
                  </a:lnTo>
                  <a:lnTo>
                    <a:pt x="680947" y="22470"/>
                  </a:lnTo>
                  <a:lnTo>
                    <a:pt x="691188" y="21779"/>
                  </a:lnTo>
                  <a:lnTo>
                    <a:pt x="762020" y="21779"/>
                  </a:lnTo>
                  <a:lnTo>
                    <a:pt x="752087" y="15999"/>
                  </a:lnTo>
                  <a:lnTo>
                    <a:pt x="711795" y="1759"/>
                  </a:lnTo>
                  <a:lnTo>
                    <a:pt x="701942" y="502"/>
                  </a:lnTo>
                  <a:lnTo>
                    <a:pt x="702963" y="502"/>
                  </a:lnTo>
                  <a:lnTo>
                    <a:pt x="690853" y="0"/>
                  </a:lnTo>
                  <a:close/>
                </a:path>
                <a:path w="1579880" h="241934">
                  <a:moveTo>
                    <a:pt x="762020" y="21779"/>
                  </a:moveTo>
                  <a:lnTo>
                    <a:pt x="691188" y="21779"/>
                  </a:lnTo>
                  <a:lnTo>
                    <a:pt x="699439" y="22219"/>
                  </a:lnTo>
                  <a:lnTo>
                    <a:pt x="707774" y="23538"/>
                  </a:lnTo>
                  <a:lnTo>
                    <a:pt x="751081" y="43014"/>
                  </a:lnTo>
                  <a:lnTo>
                    <a:pt x="760212" y="49590"/>
                  </a:lnTo>
                  <a:lnTo>
                    <a:pt x="773615" y="29486"/>
                  </a:lnTo>
                  <a:lnTo>
                    <a:pt x="762767" y="22219"/>
                  </a:lnTo>
                  <a:lnTo>
                    <a:pt x="762020" y="21779"/>
                  </a:lnTo>
                  <a:close/>
                </a:path>
                <a:path w="1579880" h="241934">
                  <a:moveTo>
                    <a:pt x="967823" y="215784"/>
                  </a:moveTo>
                  <a:lnTo>
                    <a:pt x="820393" y="215784"/>
                  </a:lnTo>
                  <a:lnTo>
                    <a:pt x="820393" y="238233"/>
                  </a:lnTo>
                  <a:lnTo>
                    <a:pt x="967823" y="238233"/>
                  </a:lnTo>
                  <a:lnTo>
                    <a:pt x="967823" y="215784"/>
                  </a:lnTo>
                  <a:close/>
                </a:path>
                <a:path w="1579880" h="241934">
                  <a:moveTo>
                    <a:pt x="907176" y="26135"/>
                  </a:moveTo>
                  <a:lnTo>
                    <a:pt x="881376" y="26135"/>
                  </a:lnTo>
                  <a:lnTo>
                    <a:pt x="881376" y="215784"/>
                  </a:lnTo>
                  <a:lnTo>
                    <a:pt x="907176" y="215784"/>
                  </a:lnTo>
                  <a:lnTo>
                    <a:pt x="907176" y="26135"/>
                  </a:lnTo>
                  <a:close/>
                </a:path>
                <a:path w="1579880" h="241934">
                  <a:moveTo>
                    <a:pt x="967823" y="3685"/>
                  </a:moveTo>
                  <a:lnTo>
                    <a:pt x="820393" y="3685"/>
                  </a:lnTo>
                  <a:lnTo>
                    <a:pt x="820393" y="26135"/>
                  </a:lnTo>
                  <a:lnTo>
                    <a:pt x="967823" y="26135"/>
                  </a:lnTo>
                  <a:lnTo>
                    <a:pt x="967823" y="3685"/>
                  </a:lnTo>
                  <a:close/>
                </a:path>
                <a:path w="1579880" h="241934">
                  <a:moveTo>
                    <a:pt x="1095018" y="0"/>
                  </a:moveTo>
                  <a:lnTo>
                    <a:pt x="1051460" y="14072"/>
                  </a:lnTo>
                  <a:lnTo>
                    <a:pt x="1025638" y="42532"/>
                  </a:lnTo>
                  <a:lnTo>
                    <a:pt x="1009911" y="85107"/>
                  </a:lnTo>
                  <a:lnTo>
                    <a:pt x="1006896" y="120959"/>
                  </a:lnTo>
                  <a:lnTo>
                    <a:pt x="1007649" y="139660"/>
                  </a:lnTo>
                  <a:lnTo>
                    <a:pt x="1018958" y="186968"/>
                  </a:lnTo>
                  <a:lnTo>
                    <a:pt x="1041889" y="220014"/>
                  </a:lnTo>
                  <a:lnTo>
                    <a:pt x="1083501" y="241039"/>
                  </a:lnTo>
                  <a:lnTo>
                    <a:pt x="1095018" y="241919"/>
                  </a:lnTo>
                  <a:lnTo>
                    <a:pt x="1106536" y="241039"/>
                  </a:lnTo>
                  <a:lnTo>
                    <a:pt x="1148127" y="220014"/>
                  </a:lnTo>
                  <a:lnTo>
                    <a:pt x="1149532" y="218464"/>
                  </a:lnTo>
                  <a:lnTo>
                    <a:pt x="1095018" y="218464"/>
                  </a:lnTo>
                  <a:lnTo>
                    <a:pt x="1086516" y="217752"/>
                  </a:lnTo>
                  <a:lnTo>
                    <a:pt x="1050873" y="192831"/>
                  </a:lnTo>
                  <a:lnTo>
                    <a:pt x="1035041" y="149524"/>
                  </a:lnTo>
                  <a:lnTo>
                    <a:pt x="1033031" y="120959"/>
                  </a:lnTo>
                  <a:lnTo>
                    <a:pt x="1033533" y="106111"/>
                  </a:lnTo>
                  <a:lnTo>
                    <a:pt x="1041072" y="68353"/>
                  </a:lnTo>
                  <a:lnTo>
                    <a:pt x="1063522" y="35182"/>
                  </a:lnTo>
                  <a:lnTo>
                    <a:pt x="1095018" y="23454"/>
                  </a:lnTo>
                  <a:lnTo>
                    <a:pt x="1149504" y="23454"/>
                  </a:lnTo>
                  <a:lnTo>
                    <a:pt x="1148127" y="21926"/>
                  </a:lnTo>
                  <a:lnTo>
                    <a:pt x="1138577" y="14072"/>
                  </a:lnTo>
                  <a:lnTo>
                    <a:pt x="1128316" y="7915"/>
                  </a:lnTo>
                  <a:lnTo>
                    <a:pt x="1117636" y="3518"/>
                  </a:lnTo>
                  <a:lnTo>
                    <a:pt x="1106536" y="879"/>
                  </a:lnTo>
                  <a:lnTo>
                    <a:pt x="1095018" y="0"/>
                  </a:lnTo>
                  <a:close/>
                </a:path>
                <a:path w="1579880" h="241934">
                  <a:moveTo>
                    <a:pt x="1149504" y="23454"/>
                  </a:moveTo>
                  <a:lnTo>
                    <a:pt x="1095018" y="23454"/>
                  </a:lnTo>
                  <a:lnTo>
                    <a:pt x="1103521" y="24187"/>
                  </a:lnTo>
                  <a:lnTo>
                    <a:pt x="1111604" y="26386"/>
                  </a:lnTo>
                  <a:lnTo>
                    <a:pt x="1144232" y="58113"/>
                  </a:lnTo>
                  <a:lnTo>
                    <a:pt x="1156483" y="106111"/>
                  </a:lnTo>
                  <a:lnTo>
                    <a:pt x="1157006" y="120959"/>
                  </a:lnTo>
                  <a:lnTo>
                    <a:pt x="1156483" y="135807"/>
                  </a:lnTo>
                  <a:lnTo>
                    <a:pt x="1148629" y="173565"/>
                  </a:lnTo>
                  <a:lnTo>
                    <a:pt x="1126515" y="207072"/>
                  </a:lnTo>
                  <a:lnTo>
                    <a:pt x="1095018" y="218464"/>
                  </a:lnTo>
                  <a:lnTo>
                    <a:pt x="1149532" y="218464"/>
                  </a:lnTo>
                  <a:lnTo>
                    <a:pt x="1176168" y="172664"/>
                  </a:lnTo>
                  <a:lnTo>
                    <a:pt x="1183141" y="120959"/>
                  </a:lnTo>
                  <a:lnTo>
                    <a:pt x="1182367" y="102279"/>
                  </a:lnTo>
                  <a:lnTo>
                    <a:pt x="1170744" y="55286"/>
                  </a:lnTo>
                  <a:lnTo>
                    <a:pt x="1156671" y="31412"/>
                  </a:lnTo>
                  <a:lnTo>
                    <a:pt x="1149504" y="23454"/>
                  </a:lnTo>
                  <a:close/>
                </a:path>
                <a:path w="1579880" h="241934">
                  <a:moveTo>
                    <a:pt x="1250359" y="3685"/>
                  </a:moveTo>
                  <a:lnTo>
                    <a:pt x="1220873" y="3685"/>
                  </a:lnTo>
                  <a:lnTo>
                    <a:pt x="1220873" y="238233"/>
                  </a:lnTo>
                  <a:lnTo>
                    <a:pt x="1244328" y="238233"/>
                  </a:lnTo>
                  <a:lnTo>
                    <a:pt x="1243658" y="41548"/>
                  </a:lnTo>
                  <a:lnTo>
                    <a:pt x="1269756" y="41548"/>
                  </a:lnTo>
                  <a:lnTo>
                    <a:pt x="1250359" y="3685"/>
                  </a:lnTo>
                  <a:close/>
                </a:path>
                <a:path w="1579880" h="241934">
                  <a:moveTo>
                    <a:pt x="1269756" y="41548"/>
                  </a:moveTo>
                  <a:lnTo>
                    <a:pt x="1243658" y="41548"/>
                  </a:lnTo>
                  <a:lnTo>
                    <a:pt x="1344849" y="238233"/>
                  </a:lnTo>
                  <a:lnTo>
                    <a:pt x="1370984" y="238233"/>
                  </a:lnTo>
                  <a:lnTo>
                    <a:pt x="1370984" y="194674"/>
                  </a:lnTo>
                  <a:lnTo>
                    <a:pt x="1348199" y="194674"/>
                  </a:lnTo>
                  <a:lnTo>
                    <a:pt x="1269756" y="41548"/>
                  </a:lnTo>
                  <a:close/>
                </a:path>
                <a:path w="1579880" h="241934">
                  <a:moveTo>
                    <a:pt x="1370984" y="3685"/>
                  </a:moveTo>
                  <a:lnTo>
                    <a:pt x="1347529" y="3685"/>
                  </a:lnTo>
                  <a:lnTo>
                    <a:pt x="1348199" y="194674"/>
                  </a:lnTo>
                  <a:lnTo>
                    <a:pt x="1370984" y="194674"/>
                  </a:lnTo>
                  <a:lnTo>
                    <a:pt x="1370984" y="3685"/>
                  </a:lnTo>
                  <a:close/>
                </a:path>
                <a:path w="1579880" h="241934">
                  <a:moveTo>
                    <a:pt x="1429490" y="185627"/>
                  </a:moveTo>
                  <a:lnTo>
                    <a:pt x="1414077" y="205061"/>
                  </a:lnTo>
                  <a:lnTo>
                    <a:pt x="1424783" y="214108"/>
                  </a:lnTo>
                  <a:lnTo>
                    <a:pt x="1435102" y="221647"/>
                  </a:lnTo>
                  <a:lnTo>
                    <a:pt x="1477405" y="239741"/>
                  </a:lnTo>
                  <a:lnTo>
                    <a:pt x="1500189" y="241919"/>
                  </a:lnTo>
                  <a:lnTo>
                    <a:pt x="1511414" y="241374"/>
                  </a:lnTo>
                  <a:lnTo>
                    <a:pt x="1549612" y="228286"/>
                  </a:lnTo>
                  <a:lnTo>
                    <a:pt x="1559924" y="219804"/>
                  </a:lnTo>
                  <a:lnTo>
                    <a:pt x="1500859" y="219804"/>
                  </a:lnTo>
                  <a:lnTo>
                    <a:pt x="1494157" y="219448"/>
                  </a:lnTo>
                  <a:lnTo>
                    <a:pt x="1492555" y="219448"/>
                  </a:lnTo>
                  <a:lnTo>
                    <a:pt x="1483017" y="217878"/>
                  </a:lnTo>
                  <a:lnTo>
                    <a:pt x="1439584" y="194318"/>
                  </a:lnTo>
                  <a:lnTo>
                    <a:pt x="1429490" y="185627"/>
                  </a:lnTo>
                  <a:close/>
                </a:path>
                <a:path w="1579880" h="241934">
                  <a:moveTo>
                    <a:pt x="1494493" y="0"/>
                  </a:moveTo>
                  <a:lnTo>
                    <a:pt x="1456295" y="8041"/>
                  </a:lnTo>
                  <a:lnTo>
                    <a:pt x="1426537" y="37464"/>
                  </a:lnTo>
                  <a:lnTo>
                    <a:pt x="1423831" y="44982"/>
                  </a:lnTo>
                  <a:lnTo>
                    <a:pt x="1423710" y="45317"/>
                  </a:lnTo>
                  <a:lnTo>
                    <a:pt x="1422014" y="53715"/>
                  </a:lnTo>
                  <a:lnTo>
                    <a:pt x="1421448" y="62657"/>
                  </a:lnTo>
                  <a:lnTo>
                    <a:pt x="1421800" y="69805"/>
                  </a:lnTo>
                  <a:lnTo>
                    <a:pt x="1441992" y="108101"/>
                  </a:lnTo>
                  <a:lnTo>
                    <a:pt x="1480567" y="124624"/>
                  </a:lnTo>
                  <a:lnTo>
                    <a:pt x="1508755" y="132121"/>
                  </a:lnTo>
                  <a:lnTo>
                    <a:pt x="1515351" y="134111"/>
                  </a:lnTo>
                  <a:lnTo>
                    <a:pt x="1521655" y="136309"/>
                  </a:lnTo>
                  <a:lnTo>
                    <a:pt x="1535483" y="141845"/>
                  </a:lnTo>
                  <a:lnTo>
                    <a:pt x="1541738" y="146313"/>
                  </a:lnTo>
                  <a:lnTo>
                    <a:pt x="1546429" y="152121"/>
                  </a:lnTo>
                  <a:lnTo>
                    <a:pt x="1551343" y="157705"/>
                  </a:lnTo>
                  <a:lnTo>
                    <a:pt x="1553800" y="165300"/>
                  </a:lnTo>
                  <a:lnTo>
                    <a:pt x="1553800" y="183394"/>
                  </a:lnTo>
                  <a:lnTo>
                    <a:pt x="1551455" y="191100"/>
                  </a:lnTo>
                  <a:lnTo>
                    <a:pt x="1546764" y="198025"/>
                  </a:lnTo>
                  <a:lnTo>
                    <a:pt x="1542296" y="204726"/>
                  </a:lnTo>
                  <a:lnTo>
                    <a:pt x="1500859" y="219804"/>
                  </a:lnTo>
                  <a:lnTo>
                    <a:pt x="1559924" y="219804"/>
                  </a:lnTo>
                  <a:lnTo>
                    <a:pt x="1578878" y="183394"/>
                  </a:lnTo>
                  <a:lnTo>
                    <a:pt x="1578951" y="183052"/>
                  </a:lnTo>
                  <a:lnTo>
                    <a:pt x="1579601" y="173565"/>
                  </a:lnTo>
                  <a:lnTo>
                    <a:pt x="1579182" y="165300"/>
                  </a:lnTo>
                  <a:lnTo>
                    <a:pt x="1579140" y="164476"/>
                  </a:lnTo>
                  <a:lnTo>
                    <a:pt x="1558847" y="127975"/>
                  </a:lnTo>
                  <a:lnTo>
                    <a:pt x="1519938" y="111284"/>
                  </a:lnTo>
                  <a:lnTo>
                    <a:pt x="1498514" y="105881"/>
                  </a:lnTo>
                  <a:lnTo>
                    <a:pt x="1491603" y="103954"/>
                  </a:lnTo>
                  <a:lnTo>
                    <a:pt x="1453280" y="83432"/>
                  </a:lnTo>
                  <a:lnTo>
                    <a:pt x="1446243" y="69805"/>
                  </a:lnTo>
                  <a:lnTo>
                    <a:pt x="1446243" y="59977"/>
                  </a:lnTo>
                  <a:lnTo>
                    <a:pt x="1447081" y="52124"/>
                  </a:lnTo>
                  <a:lnTo>
                    <a:pt x="1449476" y="45317"/>
                  </a:lnTo>
                  <a:lnTo>
                    <a:pt x="1449594" y="44982"/>
                  </a:lnTo>
                  <a:lnTo>
                    <a:pt x="1484588" y="22470"/>
                  </a:lnTo>
                  <a:lnTo>
                    <a:pt x="1494828" y="21779"/>
                  </a:lnTo>
                  <a:lnTo>
                    <a:pt x="1565661" y="21779"/>
                  </a:lnTo>
                  <a:lnTo>
                    <a:pt x="1555727" y="15999"/>
                  </a:lnTo>
                  <a:lnTo>
                    <a:pt x="1515435" y="1759"/>
                  </a:lnTo>
                  <a:lnTo>
                    <a:pt x="1505582" y="502"/>
                  </a:lnTo>
                  <a:lnTo>
                    <a:pt x="1506604" y="502"/>
                  </a:lnTo>
                  <a:lnTo>
                    <a:pt x="1494493" y="0"/>
                  </a:lnTo>
                  <a:close/>
                </a:path>
                <a:path w="1579880" h="241934">
                  <a:moveTo>
                    <a:pt x="1565661" y="21779"/>
                  </a:moveTo>
                  <a:lnTo>
                    <a:pt x="1494828" y="21779"/>
                  </a:lnTo>
                  <a:lnTo>
                    <a:pt x="1503079" y="22219"/>
                  </a:lnTo>
                  <a:lnTo>
                    <a:pt x="1511414" y="23538"/>
                  </a:lnTo>
                  <a:lnTo>
                    <a:pt x="1554722" y="43014"/>
                  </a:lnTo>
                  <a:lnTo>
                    <a:pt x="1563852" y="49590"/>
                  </a:lnTo>
                  <a:lnTo>
                    <a:pt x="1577255" y="29486"/>
                  </a:lnTo>
                  <a:lnTo>
                    <a:pt x="1566407" y="22219"/>
                  </a:lnTo>
                  <a:lnTo>
                    <a:pt x="1565661" y="21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3822" y="0"/>
            <a:ext cx="9790430" cy="10471150"/>
            <a:chOff x="10313822" y="0"/>
            <a:chExt cx="9790430" cy="10471150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510016" y="2170153"/>
              <a:ext cx="789305" cy="252095"/>
            </a:xfrm>
            <a:custGeom>
              <a:avLst/>
              <a:gdLst/>
              <a:ahLst/>
              <a:cxnLst/>
              <a:rect l="l" t="t" r="r" b="b"/>
              <a:pathLst>
                <a:path w="789304" h="252094">
                  <a:moveTo>
                    <a:pt x="49031" y="0"/>
                  </a:moveTo>
                  <a:lnTo>
                    <a:pt x="2010" y="0"/>
                  </a:lnTo>
                  <a:lnTo>
                    <a:pt x="0" y="2122"/>
                  </a:lnTo>
                  <a:lnTo>
                    <a:pt x="0" y="246721"/>
                  </a:lnTo>
                  <a:lnTo>
                    <a:pt x="2233" y="248620"/>
                  </a:lnTo>
                  <a:lnTo>
                    <a:pt x="46239" y="248620"/>
                  </a:lnTo>
                  <a:lnTo>
                    <a:pt x="48349" y="246721"/>
                  </a:lnTo>
                  <a:lnTo>
                    <a:pt x="48249" y="94042"/>
                  </a:lnTo>
                  <a:lnTo>
                    <a:pt x="48584" y="93372"/>
                  </a:lnTo>
                  <a:lnTo>
                    <a:pt x="49255" y="93149"/>
                  </a:lnTo>
                  <a:lnTo>
                    <a:pt x="50148" y="92925"/>
                  </a:lnTo>
                  <a:lnTo>
                    <a:pt x="117968" y="92925"/>
                  </a:lnTo>
                  <a:lnTo>
                    <a:pt x="56291" y="5026"/>
                  </a:lnTo>
                  <a:lnTo>
                    <a:pt x="54727" y="3015"/>
                  </a:lnTo>
                  <a:lnTo>
                    <a:pt x="53275" y="1675"/>
                  </a:lnTo>
                  <a:lnTo>
                    <a:pt x="51935" y="1005"/>
                  </a:lnTo>
                  <a:lnTo>
                    <a:pt x="50818" y="335"/>
                  </a:lnTo>
                  <a:lnTo>
                    <a:pt x="49031" y="0"/>
                  </a:lnTo>
                  <a:close/>
                </a:path>
                <a:path w="789304" h="252094">
                  <a:moveTo>
                    <a:pt x="117968" y="92925"/>
                  </a:moveTo>
                  <a:lnTo>
                    <a:pt x="50148" y="92925"/>
                  </a:lnTo>
                  <a:lnTo>
                    <a:pt x="51042" y="93372"/>
                  </a:lnTo>
                  <a:lnTo>
                    <a:pt x="51935" y="94489"/>
                  </a:lnTo>
                  <a:lnTo>
                    <a:pt x="158822" y="244599"/>
                  </a:lnTo>
                  <a:lnTo>
                    <a:pt x="165412" y="248620"/>
                  </a:lnTo>
                  <a:lnTo>
                    <a:pt x="203051" y="248620"/>
                  </a:lnTo>
                  <a:lnTo>
                    <a:pt x="204615" y="248173"/>
                  </a:lnTo>
                  <a:lnTo>
                    <a:pt x="205731" y="247280"/>
                  </a:lnTo>
                  <a:lnTo>
                    <a:pt x="206848" y="246163"/>
                  </a:lnTo>
                  <a:lnTo>
                    <a:pt x="207407" y="244823"/>
                  </a:lnTo>
                  <a:lnTo>
                    <a:pt x="207407" y="147988"/>
                  </a:lnTo>
                  <a:lnTo>
                    <a:pt x="157258" y="147988"/>
                  </a:lnTo>
                  <a:lnTo>
                    <a:pt x="156141" y="147206"/>
                  </a:lnTo>
                  <a:lnTo>
                    <a:pt x="154801" y="145419"/>
                  </a:lnTo>
                  <a:lnTo>
                    <a:pt x="117968" y="92925"/>
                  </a:lnTo>
                  <a:close/>
                </a:path>
                <a:path w="789304" h="252094">
                  <a:moveTo>
                    <a:pt x="205955" y="0"/>
                  </a:moveTo>
                  <a:lnTo>
                    <a:pt x="161838" y="0"/>
                  </a:lnTo>
                  <a:lnTo>
                    <a:pt x="160162" y="1675"/>
                  </a:lnTo>
                  <a:lnTo>
                    <a:pt x="159827" y="2122"/>
                  </a:lnTo>
                  <a:lnTo>
                    <a:pt x="159827" y="146424"/>
                  </a:lnTo>
                  <a:lnTo>
                    <a:pt x="159269" y="147541"/>
                  </a:lnTo>
                  <a:lnTo>
                    <a:pt x="158152" y="147765"/>
                  </a:lnTo>
                  <a:lnTo>
                    <a:pt x="157258" y="147988"/>
                  </a:lnTo>
                  <a:lnTo>
                    <a:pt x="207407" y="147988"/>
                  </a:lnTo>
                  <a:lnTo>
                    <a:pt x="207407" y="1675"/>
                  </a:lnTo>
                  <a:lnTo>
                    <a:pt x="205955" y="0"/>
                  </a:lnTo>
                  <a:close/>
                </a:path>
                <a:path w="789304" h="252094">
                  <a:moveTo>
                    <a:pt x="324275" y="67683"/>
                  </a:moveTo>
                  <a:lnTo>
                    <a:pt x="279376" y="79411"/>
                  </a:lnTo>
                  <a:lnTo>
                    <a:pt x="246539" y="112582"/>
                  </a:lnTo>
                  <a:lnTo>
                    <a:pt x="234531" y="161502"/>
                  </a:lnTo>
                  <a:lnTo>
                    <a:pt x="234560" y="163960"/>
                  </a:lnTo>
                  <a:lnTo>
                    <a:pt x="234824" y="168539"/>
                  </a:lnTo>
                  <a:lnTo>
                    <a:pt x="234908" y="169991"/>
                  </a:lnTo>
                  <a:lnTo>
                    <a:pt x="235011" y="171778"/>
                  </a:lnTo>
                  <a:lnTo>
                    <a:pt x="235088" y="173118"/>
                  </a:lnTo>
                  <a:lnTo>
                    <a:pt x="235210" y="175219"/>
                  </a:lnTo>
                  <a:lnTo>
                    <a:pt x="237409" y="187219"/>
                  </a:lnTo>
                  <a:lnTo>
                    <a:pt x="260361" y="227008"/>
                  </a:lnTo>
                  <a:lnTo>
                    <a:pt x="300569" y="249123"/>
                  </a:lnTo>
                  <a:lnTo>
                    <a:pt x="325280" y="251971"/>
                  </a:lnTo>
                  <a:lnTo>
                    <a:pt x="333929" y="251741"/>
                  </a:lnTo>
                  <a:lnTo>
                    <a:pt x="377216" y="239427"/>
                  </a:lnTo>
                  <a:lnTo>
                    <a:pt x="401221" y="216789"/>
                  </a:lnTo>
                  <a:lnTo>
                    <a:pt x="323381" y="216789"/>
                  </a:lnTo>
                  <a:lnTo>
                    <a:pt x="315898" y="215113"/>
                  </a:lnTo>
                  <a:lnTo>
                    <a:pt x="287753" y="183170"/>
                  </a:lnTo>
                  <a:lnTo>
                    <a:pt x="287753" y="173118"/>
                  </a:lnTo>
                  <a:lnTo>
                    <a:pt x="288088" y="171778"/>
                  </a:lnTo>
                  <a:lnTo>
                    <a:pt x="289428" y="169991"/>
                  </a:lnTo>
                  <a:lnTo>
                    <a:pt x="290433" y="169544"/>
                  </a:lnTo>
                  <a:lnTo>
                    <a:pt x="405697" y="169544"/>
                  </a:lnTo>
                  <a:lnTo>
                    <a:pt x="408601" y="169321"/>
                  </a:lnTo>
                  <a:lnTo>
                    <a:pt x="410276" y="168539"/>
                  </a:lnTo>
                  <a:lnTo>
                    <a:pt x="411169" y="165858"/>
                  </a:lnTo>
                  <a:lnTo>
                    <a:pt x="411393" y="163960"/>
                  </a:lnTo>
                  <a:lnTo>
                    <a:pt x="411393" y="161502"/>
                  </a:lnTo>
                  <a:lnTo>
                    <a:pt x="410751" y="148581"/>
                  </a:lnTo>
                  <a:lnTo>
                    <a:pt x="410681" y="147157"/>
                  </a:lnTo>
                  <a:lnTo>
                    <a:pt x="409750" y="141398"/>
                  </a:lnTo>
                  <a:lnTo>
                    <a:pt x="355101" y="141398"/>
                  </a:lnTo>
                  <a:lnTo>
                    <a:pt x="288423" y="141175"/>
                  </a:lnTo>
                  <a:lnTo>
                    <a:pt x="288423" y="133022"/>
                  </a:lnTo>
                  <a:lnTo>
                    <a:pt x="289986" y="125874"/>
                  </a:lnTo>
                  <a:lnTo>
                    <a:pt x="293114" y="119619"/>
                  </a:lnTo>
                  <a:lnTo>
                    <a:pt x="296241" y="113141"/>
                  </a:lnTo>
                  <a:lnTo>
                    <a:pt x="300709" y="108115"/>
                  </a:lnTo>
                  <a:lnTo>
                    <a:pt x="312324" y="100967"/>
                  </a:lnTo>
                  <a:lnTo>
                    <a:pt x="318914" y="99180"/>
                  </a:lnTo>
                  <a:lnTo>
                    <a:pt x="392334" y="99180"/>
                  </a:lnTo>
                  <a:lnTo>
                    <a:pt x="386849" y="92562"/>
                  </a:lnTo>
                  <a:lnTo>
                    <a:pt x="378703" y="85212"/>
                  </a:lnTo>
                  <a:lnTo>
                    <a:pt x="369509" y="79076"/>
                  </a:lnTo>
                  <a:lnTo>
                    <a:pt x="359394" y="74091"/>
                  </a:lnTo>
                  <a:lnTo>
                    <a:pt x="348740" y="70615"/>
                  </a:lnTo>
                  <a:lnTo>
                    <a:pt x="348943" y="70615"/>
                  </a:lnTo>
                  <a:lnTo>
                    <a:pt x="336892" y="68416"/>
                  </a:lnTo>
                  <a:lnTo>
                    <a:pt x="337145" y="68416"/>
                  </a:lnTo>
                  <a:lnTo>
                    <a:pt x="324275" y="67683"/>
                  </a:lnTo>
                  <a:close/>
                </a:path>
                <a:path w="789304" h="252094">
                  <a:moveTo>
                    <a:pt x="377551" y="192775"/>
                  </a:moveTo>
                  <a:lnTo>
                    <a:pt x="376546" y="193111"/>
                  </a:lnTo>
                  <a:lnTo>
                    <a:pt x="376015" y="193111"/>
                  </a:lnTo>
                  <a:lnTo>
                    <a:pt x="375429" y="193446"/>
                  </a:lnTo>
                  <a:lnTo>
                    <a:pt x="374535" y="194339"/>
                  </a:lnTo>
                  <a:lnTo>
                    <a:pt x="369342" y="199952"/>
                  </a:lnTo>
                  <a:lnTo>
                    <a:pt x="364148" y="204726"/>
                  </a:lnTo>
                  <a:lnTo>
                    <a:pt x="358955" y="208663"/>
                  </a:lnTo>
                  <a:lnTo>
                    <a:pt x="353761" y="211763"/>
                  </a:lnTo>
                  <a:lnTo>
                    <a:pt x="347060" y="215113"/>
                  </a:lnTo>
                  <a:lnTo>
                    <a:pt x="339688" y="216789"/>
                  </a:lnTo>
                  <a:lnTo>
                    <a:pt x="401221" y="216789"/>
                  </a:lnTo>
                  <a:lnTo>
                    <a:pt x="405697" y="210757"/>
                  </a:lnTo>
                  <a:lnTo>
                    <a:pt x="408154" y="207630"/>
                  </a:lnTo>
                  <a:lnTo>
                    <a:pt x="407819" y="205396"/>
                  </a:lnTo>
                  <a:lnTo>
                    <a:pt x="404691" y="204056"/>
                  </a:lnTo>
                  <a:lnTo>
                    <a:pt x="380566" y="194004"/>
                  </a:lnTo>
                  <a:lnTo>
                    <a:pt x="378779" y="193111"/>
                  </a:lnTo>
                  <a:lnTo>
                    <a:pt x="377551" y="192775"/>
                  </a:lnTo>
                  <a:close/>
                </a:path>
                <a:path w="789304" h="252094">
                  <a:moveTo>
                    <a:pt x="392334" y="99180"/>
                  </a:moveTo>
                  <a:lnTo>
                    <a:pt x="334104" y="99180"/>
                  </a:lnTo>
                  <a:lnTo>
                    <a:pt x="340470" y="101190"/>
                  </a:lnTo>
                  <a:lnTo>
                    <a:pt x="345384" y="105211"/>
                  </a:lnTo>
                  <a:lnTo>
                    <a:pt x="350522" y="109008"/>
                  </a:lnTo>
                  <a:lnTo>
                    <a:pt x="354319" y="113811"/>
                  </a:lnTo>
                  <a:lnTo>
                    <a:pt x="356777" y="119619"/>
                  </a:lnTo>
                  <a:lnTo>
                    <a:pt x="359457" y="125427"/>
                  </a:lnTo>
                  <a:lnTo>
                    <a:pt x="360797" y="131123"/>
                  </a:lnTo>
                  <a:lnTo>
                    <a:pt x="360797" y="138718"/>
                  </a:lnTo>
                  <a:lnTo>
                    <a:pt x="360462" y="140058"/>
                  </a:lnTo>
                  <a:lnTo>
                    <a:pt x="359792" y="140728"/>
                  </a:lnTo>
                  <a:lnTo>
                    <a:pt x="359122" y="141175"/>
                  </a:lnTo>
                  <a:lnTo>
                    <a:pt x="357558" y="141398"/>
                  </a:lnTo>
                  <a:lnTo>
                    <a:pt x="409750" y="141398"/>
                  </a:lnTo>
                  <a:lnTo>
                    <a:pt x="408545" y="133943"/>
                  </a:lnTo>
                  <a:lnTo>
                    <a:pt x="404985" y="121860"/>
                  </a:lnTo>
                  <a:lnTo>
                    <a:pt x="400000" y="110907"/>
                  </a:lnTo>
                  <a:lnTo>
                    <a:pt x="393987" y="101190"/>
                  </a:lnTo>
                  <a:lnTo>
                    <a:pt x="392334" y="99180"/>
                  </a:lnTo>
                  <a:close/>
                </a:path>
                <a:path w="789304" h="252094">
                  <a:moveTo>
                    <a:pt x="513903" y="67683"/>
                  </a:moveTo>
                  <a:lnTo>
                    <a:pt x="469004" y="79411"/>
                  </a:lnTo>
                  <a:lnTo>
                    <a:pt x="436167" y="112582"/>
                  </a:lnTo>
                  <a:lnTo>
                    <a:pt x="424159" y="161502"/>
                  </a:lnTo>
                  <a:lnTo>
                    <a:pt x="424188" y="163960"/>
                  </a:lnTo>
                  <a:lnTo>
                    <a:pt x="424452" y="168539"/>
                  </a:lnTo>
                  <a:lnTo>
                    <a:pt x="424536" y="169991"/>
                  </a:lnTo>
                  <a:lnTo>
                    <a:pt x="424639" y="171778"/>
                  </a:lnTo>
                  <a:lnTo>
                    <a:pt x="424716" y="173118"/>
                  </a:lnTo>
                  <a:lnTo>
                    <a:pt x="424837" y="175219"/>
                  </a:lnTo>
                  <a:lnTo>
                    <a:pt x="442387" y="218590"/>
                  </a:lnTo>
                  <a:lnTo>
                    <a:pt x="478909" y="245563"/>
                  </a:lnTo>
                  <a:lnTo>
                    <a:pt x="514908" y="251971"/>
                  </a:lnTo>
                  <a:lnTo>
                    <a:pt x="523557" y="251741"/>
                  </a:lnTo>
                  <a:lnTo>
                    <a:pt x="566844" y="239427"/>
                  </a:lnTo>
                  <a:lnTo>
                    <a:pt x="590848" y="216789"/>
                  </a:lnTo>
                  <a:lnTo>
                    <a:pt x="513009" y="216789"/>
                  </a:lnTo>
                  <a:lnTo>
                    <a:pt x="505526" y="215113"/>
                  </a:lnTo>
                  <a:lnTo>
                    <a:pt x="477380" y="183170"/>
                  </a:lnTo>
                  <a:lnTo>
                    <a:pt x="477380" y="173118"/>
                  </a:lnTo>
                  <a:lnTo>
                    <a:pt x="477715" y="171778"/>
                  </a:lnTo>
                  <a:lnTo>
                    <a:pt x="479056" y="169991"/>
                  </a:lnTo>
                  <a:lnTo>
                    <a:pt x="480061" y="169544"/>
                  </a:lnTo>
                  <a:lnTo>
                    <a:pt x="595324" y="169544"/>
                  </a:lnTo>
                  <a:lnTo>
                    <a:pt x="598228" y="169321"/>
                  </a:lnTo>
                  <a:lnTo>
                    <a:pt x="599904" y="168539"/>
                  </a:lnTo>
                  <a:lnTo>
                    <a:pt x="600797" y="165858"/>
                  </a:lnTo>
                  <a:lnTo>
                    <a:pt x="601020" y="163960"/>
                  </a:lnTo>
                  <a:lnTo>
                    <a:pt x="601020" y="161502"/>
                  </a:lnTo>
                  <a:lnTo>
                    <a:pt x="600379" y="148581"/>
                  </a:lnTo>
                  <a:lnTo>
                    <a:pt x="600308" y="147157"/>
                  </a:lnTo>
                  <a:lnTo>
                    <a:pt x="599378" y="141398"/>
                  </a:lnTo>
                  <a:lnTo>
                    <a:pt x="544729" y="141398"/>
                  </a:lnTo>
                  <a:lnTo>
                    <a:pt x="478050" y="141175"/>
                  </a:lnTo>
                  <a:lnTo>
                    <a:pt x="478050" y="133022"/>
                  </a:lnTo>
                  <a:lnTo>
                    <a:pt x="479614" y="125874"/>
                  </a:lnTo>
                  <a:lnTo>
                    <a:pt x="482741" y="119619"/>
                  </a:lnTo>
                  <a:lnTo>
                    <a:pt x="485869" y="113141"/>
                  </a:lnTo>
                  <a:lnTo>
                    <a:pt x="490336" y="108115"/>
                  </a:lnTo>
                  <a:lnTo>
                    <a:pt x="501952" y="100967"/>
                  </a:lnTo>
                  <a:lnTo>
                    <a:pt x="508542" y="99180"/>
                  </a:lnTo>
                  <a:lnTo>
                    <a:pt x="581962" y="99180"/>
                  </a:lnTo>
                  <a:lnTo>
                    <a:pt x="576477" y="92562"/>
                  </a:lnTo>
                  <a:lnTo>
                    <a:pt x="568330" y="85212"/>
                  </a:lnTo>
                  <a:lnTo>
                    <a:pt x="559137" y="79076"/>
                  </a:lnTo>
                  <a:lnTo>
                    <a:pt x="549022" y="74091"/>
                  </a:lnTo>
                  <a:lnTo>
                    <a:pt x="538368" y="70615"/>
                  </a:lnTo>
                  <a:lnTo>
                    <a:pt x="538571" y="70615"/>
                  </a:lnTo>
                  <a:lnTo>
                    <a:pt x="526520" y="68416"/>
                  </a:lnTo>
                  <a:lnTo>
                    <a:pt x="526773" y="68416"/>
                  </a:lnTo>
                  <a:lnTo>
                    <a:pt x="513903" y="67683"/>
                  </a:lnTo>
                  <a:close/>
                </a:path>
                <a:path w="789304" h="252094">
                  <a:moveTo>
                    <a:pt x="567179" y="192775"/>
                  </a:moveTo>
                  <a:lnTo>
                    <a:pt x="566173" y="193111"/>
                  </a:lnTo>
                  <a:lnTo>
                    <a:pt x="565643" y="193111"/>
                  </a:lnTo>
                  <a:lnTo>
                    <a:pt x="565056" y="193446"/>
                  </a:lnTo>
                  <a:lnTo>
                    <a:pt x="564163" y="194339"/>
                  </a:lnTo>
                  <a:lnTo>
                    <a:pt x="558969" y="199952"/>
                  </a:lnTo>
                  <a:lnTo>
                    <a:pt x="553776" y="204726"/>
                  </a:lnTo>
                  <a:lnTo>
                    <a:pt x="548582" y="208663"/>
                  </a:lnTo>
                  <a:lnTo>
                    <a:pt x="543389" y="211763"/>
                  </a:lnTo>
                  <a:lnTo>
                    <a:pt x="536687" y="215113"/>
                  </a:lnTo>
                  <a:lnTo>
                    <a:pt x="529316" y="216789"/>
                  </a:lnTo>
                  <a:lnTo>
                    <a:pt x="590848" y="216789"/>
                  </a:lnTo>
                  <a:lnTo>
                    <a:pt x="595324" y="210757"/>
                  </a:lnTo>
                  <a:lnTo>
                    <a:pt x="597781" y="207630"/>
                  </a:lnTo>
                  <a:lnTo>
                    <a:pt x="597446" y="205396"/>
                  </a:lnTo>
                  <a:lnTo>
                    <a:pt x="594319" y="204056"/>
                  </a:lnTo>
                  <a:lnTo>
                    <a:pt x="570194" y="194004"/>
                  </a:lnTo>
                  <a:lnTo>
                    <a:pt x="568407" y="193111"/>
                  </a:lnTo>
                  <a:lnTo>
                    <a:pt x="567179" y="192775"/>
                  </a:lnTo>
                  <a:close/>
                </a:path>
                <a:path w="789304" h="252094">
                  <a:moveTo>
                    <a:pt x="581962" y="99180"/>
                  </a:moveTo>
                  <a:lnTo>
                    <a:pt x="523731" y="99180"/>
                  </a:lnTo>
                  <a:lnTo>
                    <a:pt x="530098" y="101190"/>
                  </a:lnTo>
                  <a:lnTo>
                    <a:pt x="535012" y="105211"/>
                  </a:lnTo>
                  <a:lnTo>
                    <a:pt x="540150" y="109008"/>
                  </a:lnTo>
                  <a:lnTo>
                    <a:pt x="543947" y="113811"/>
                  </a:lnTo>
                  <a:lnTo>
                    <a:pt x="546404" y="119619"/>
                  </a:lnTo>
                  <a:lnTo>
                    <a:pt x="549085" y="125427"/>
                  </a:lnTo>
                  <a:lnTo>
                    <a:pt x="550425" y="131123"/>
                  </a:lnTo>
                  <a:lnTo>
                    <a:pt x="550425" y="138718"/>
                  </a:lnTo>
                  <a:lnTo>
                    <a:pt x="550090" y="140058"/>
                  </a:lnTo>
                  <a:lnTo>
                    <a:pt x="549420" y="140728"/>
                  </a:lnTo>
                  <a:lnTo>
                    <a:pt x="548750" y="141175"/>
                  </a:lnTo>
                  <a:lnTo>
                    <a:pt x="547186" y="141398"/>
                  </a:lnTo>
                  <a:lnTo>
                    <a:pt x="599378" y="141398"/>
                  </a:lnTo>
                  <a:lnTo>
                    <a:pt x="598172" y="133943"/>
                  </a:lnTo>
                  <a:lnTo>
                    <a:pt x="594612" y="121860"/>
                  </a:lnTo>
                  <a:lnTo>
                    <a:pt x="589628" y="110907"/>
                  </a:lnTo>
                  <a:lnTo>
                    <a:pt x="583615" y="101190"/>
                  </a:lnTo>
                  <a:lnTo>
                    <a:pt x="581962" y="99180"/>
                  </a:lnTo>
                  <a:close/>
                </a:path>
                <a:path w="789304" h="252094">
                  <a:moveTo>
                    <a:pt x="696717" y="67683"/>
                  </a:moveTo>
                  <a:lnTo>
                    <a:pt x="687782" y="67683"/>
                  </a:lnTo>
                  <a:lnTo>
                    <a:pt x="677940" y="68416"/>
                  </a:lnTo>
                  <a:lnTo>
                    <a:pt x="642967" y="85861"/>
                  </a:lnTo>
                  <a:lnTo>
                    <a:pt x="619868" y="123095"/>
                  </a:lnTo>
                  <a:lnTo>
                    <a:pt x="614402" y="161167"/>
                  </a:lnTo>
                  <a:lnTo>
                    <a:pt x="614968" y="175638"/>
                  </a:lnTo>
                  <a:lnTo>
                    <a:pt x="616543" y="187952"/>
                  </a:lnTo>
                  <a:lnTo>
                    <a:pt x="616664" y="188894"/>
                  </a:lnTo>
                  <a:lnTo>
                    <a:pt x="634171" y="229354"/>
                  </a:lnTo>
                  <a:lnTo>
                    <a:pt x="674505" y="251343"/>
                  </a:lnTo>
                  <a:lnTo>
                    <a:pt x="684432" y="251971"/>
                  </a:lnTo>
                  <a:lnTo>
                    <a:pt x="692473" y="251971"/>
                  </a:lnTo>
                  <a:lnTo>
                    <a:pt x="729777" y="234547"/>
                  </a:lnTo>
                  <a:lnTo>
                    <a:pt x="733352" y="231197"/>
                  </a:lnTo>
                  <a:lnTo>
                    <a:pt x="734692" y="230080"/>
                  </a:lnTo>
                  <a:lnTo>
                    <a:pt x="735809" y="229633"/>
                  </a:lnTo>
                  <a:lnTo>
                    <a:pt x="788973" y="229633"/>
                  </a:lnTo>
                  <a:lnTo>
                    <a:pt x="788973" y="219804"/>
                  </a:lnTo>
                  <a:lnTo>
                    <a:pt x="697164" y="219804"/>
                  </a:lnTo>
                  <a:lnTo>
                    <a:pt x="690574" y="217906"/>
                  </a:lnTo>
                  <a:lnTo>
                    <a:pt x="667846" y="179847"/>
                  </a:lnTo>
                  <a:lnTo>
                    <a:pt x="666673" y="160497"/>
                  </a:lnTo>
                  <a:lnTo>
                    <a:pt x="666966" y="150445"/>
                  </a:lnTo>
                  <a:lnTo>
                    <a:pt x="679294" y="111242"/>
                  </a:lnTo>
                  <a:lnTo>
                    <a:pt x="685102" y="107221"/>
                  </a:lnTo>
                  <a:lnTo>
                    <a:pt x="691133" y="102977"/>
                  </a:lnTo>
                  <a:lnTo>
                    <a:pt x="697834" y="100855"/>
                  </a:lnTo>
                  <a:lnTo>
                    <a:pt x="788973" y="100855"/>
                  </a:lnTo>
                  <a:lnTo>
                    <a:pt x="788973" y="87341"/>
                  </a:lnTo>
                  <a:lnTo>
                    <a:pt x="734803" y="87341"/>
                  </a:lnTo>
                  <a:lnTo>
                    <a:pt x="733463" y="86782"/>
                  </a:lnTo>
                  <a:lnTo>
                    <a:pt x="731676" y="85442"/>
                  </a:lnTo>
                  <a:lnTo>
                    <a:pt x="725198" y="79411"/>
                  </a:lnTo>
                  <a:lnTo>
                    <a:pt x="718497" y="74943"/>
                  </a:lnTo>
                  <a:lnTo>
                    <a:pt x="704647" y="69135"/>
                  </a:lnTo>
                  <a:lnTo>
                    <a:pt x="696717" y="67683"/>
                  </a:lnTo>
                  <a:close/>
                </a:path>
                <a:path w="789304" h="252094">
                  <a:moveTo>
                    <a:pt x="788973" y="229633"/>
                  </a:moveTo>
                  <a:lnTo>
                    <a:pt x="735809" y="229633"/>
                  </a:lnTo>
                  <a:lnTo>
                    <a:pt x="737596" y="230080"/>
                  </a:lnTo>
                  <a:lnTo>
                    <a:pt x="738042" y="230973"/>
                  </a:lnTo>
                  <a:lnTo>
                    <a:pt x="738042" y="244376"/>
                  </a:lnTo>
                  <a:lnTo>
                    <a:pt x="738587" y="245828"/>
                  </a:lnTo>
                  <a:lnTo>
                    <a:pt x="738713" y="246163"/>
                  </a:lnTo>
                  <a:lnTo>
                    <a:pt x="740053" y="247280"/>
                  </a:lnTo>
                  <a:lnTo>
                    <a:pt x="741617" y="248173"/>
                  </a:lnTo>
                  <a:lnTo>
                    <a:pt x="743292" y="248620"/>
                  </a:lnTo>
                  <a:lnTo>
                    <a:pt x="784170" y="248620"/>
                  </a:lnTo>
                  <a:lnTo>
                    <a:pt x="785779" y="248173"/>
                  </a:lnTo>
                  <a:lnTo>
                    <a:pt x="786069" y="248173"/>
                  </a:lnTo>
                  <a:lnTo>
                    <a:pt x="788414" y="245828"/>
                  </a:lnTo>
                  <a:lnTo>
                    <a:pt x="788868" y="244376"/>
                  </a:lnTo>
                  <a:lnTo>
                    <a:pt x="788973" y="229633"/>
                  </a:lnTo>
                  <a:close/>
                </a:path>
                <a:path w="789304" h="252094">
                  <a:moveTo>
                    <a:pt x="788973" y="100855"/>
                  </a:moveTo>
                  <a:lnTo>
                    <a:pt x="711684" y="100855"/>
                  </a:lnTo>
                  <a:lnTo>
                    <a:pt x="717380" y="102307"/>
                  </a:lnTo>
                  <a:lnTo>
                    <a:pt x="722294" y="105211"/>
                  </a:lnTo>
                  <a:lnTo>
                    <a:pt x="727432" y="107892"/>
                  </a:lnTo>
                  <a:lnTo>
                    <a:pt x="732458" y="111912"/>
                  </a:lnTo>
                  <a:lnTo>
                    <a:pt x="737372" y="117273"/>
                  </a:lnTo>
                  <a:lnTo>
                    <a:pt x="737372" y="195233"/>
                  </a:lnTo>
                  <a:lnTo>
                    <a:pt x="710790" y="219804"/>
                  </a:lnTo>
                  <a:lnTo>
                    <a:pt x="788973" y="219804"/>
                  </a:lnTo>
                  <a:lnTo>
                    <a:pt x="788973" y="100855"/>
                  </a:lnTo>
                  <a:close/>
                </a:path>
                <a:path w="789304" h="252094">
                  <a:moveTo>
                    <a:pt x="787186" y="0"/>
                  </a:moveTo>
                  <a:lnTo>
                    <a:pt x="739159" y="0"/>
                  </a:lnTo>
                  <a:lnTo>
                    <a:pt x="737372" y="2122"/>
                  </a:lnTo>
                  <a:lnTo>
                    <a:pt x="737286" y="85442"/>
                  </a:lnTo>
                  <a:lnTo>
                    <a:pt x="736771" y="86782"/>
                  </a:lnTo>
                  <a:lnTo>
                    <a:pt x="736535" y="86782"/>
                  </a:lnTo>
                  <a:lnTo>
                    <a:pt x="735697" y="87117"/>
                  </a:lnTo>
                  <a:lnTo>
                    <a:pt x="734803" y="87341"/>
                  </a:lnTo>
                  <a:lnTo>
                    <a:pt x="788973" y="87341"/>
                  </a:lnTo>
                  <a:lnTo>
                    <a:pt x="788973" y="2122"/>
                  </a:lnTo>
                  <a:lnTo>
                    <a:pt x="787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01807" y="3443413"/>
              <a:ext cx="6890858" cy="2283323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7631" y="2170153"/>
            <a:ext cx="1049750" cy="30725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06239" y="3443916"/>
            <a:ext cx="7460572" cy="410978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9" name="object 9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3311" y="463315"/>
              <a:ext cx="3170128" cy="24191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3822" y="0"/>
            <a:ext cx="9790430" cy="10471150"/>
            <a:chOff x="10313822" y="0"/>
            <a:chExt cx="9790430" cy="10471150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510016" y="2170153"/>
              <a:ext cx="789305" cy="252095"/>
            </a:xfrm>
            <a:custGeom>
              <a:avLst/>
              <a:gdLst/>
              <a:ahLst/>
              <a:cxnLst/>
              <a:rect l="l" t="t" r="r" b="b"/>
              <a:pathLst>
                <a:path w="789304" h="252094">
                  <a:moveTo>
                    <a:pt x="49031" y="0"/>
                  </a:moveTo>
                  <a:lnTo>
                    <a:pt x="2010" y="0"/>
                  </a:lnTo>
                  <a:lnTo>
                    <a:pt x="0" y="2122"/>
                  </a:lnTo>
                  <a:lnTo>
                    <a:pt x="0" y="246721"/>
                  </a:lnTo>
                  <a:lnTo>
                    <a:pt x="2233" y="248620"/>
                  </a:lnTo>
                  <a:lnTo>
                    <a:pt x="46239" y="248620"/>
                  </a:lnTo>
                  <a:lnTo>
                    <a:pt x="48349" y="246721"/>
                  </a:lnTo>
                  <a:lnTo>
                    <a:pt x="48249" y="94042"/>
                  </a:lnTo>
                  <a:lnTo>
                    <a:pt x="48584" y="93372"/>
                  </a:lnTo>
                  <a:lnTo>
                    <a:pt x="49255" y="93149"/>
                  </a:lnTo>
                  <a:lnTo>
                    <a:pt x="50148" y="92925"/>
                  </a:lnTo>
                  <a:lnTo>
                    <a:pt x="117968" y="92925"/>
                  </a:lnTo>
                  <a:lnTo>
                    <a:pt x="56291" y="5026"/>
                  </a:lnTo>
                  <a:lnTo>
                    <a:pt x="54727" y="3015"/>
                  </a:lnTo>
                  <a:lnTo>
                    <a:pt x="53275" y="1675"/>
                  </a:lnTo>
                  <a:lnTo>
                    <a:pt x="51935" y="1005"/>
                  </a:lnTo>
                  <a:lnTo>
                    <a:pt x="50818" y="335"/>
                  </a:lnTo>
                  <a:lnTo>
                    <a:pt x="49031" y="0"/>
                  </a:lnTo>
                  <a:close/>
                </a:path>
                <a:path w="789304" h="252094">
                  <a:moveTo>
                    <a:pt x="117968" y="92925"/>
                  </a:moveTo>
                  <a:lnTo>
                    <a:pt x="50148" y="92925"/>
                  </a:lnTo>
                  <a:lnTo>
                    <a:pt x="51042" y="93372"/>
                  </a:lnTo>
                  <a:lnTo>
                    <a:pt x="51935" y="94489"/>
                  </a:lnTo>
                  <a:lnTo>
                    <a:pt x="158822" y="244599"/>
                  </a:lnTo>
                  <a:lnTo>
                    <a:pt x="165412" y="248620"/>
                  </a:lnTo>
                  <a:lnTo>
                    <a:pt x="203051" y="248620"/>
                  </a:lnTo>
                  <a:lnTo>
                    <a:pt x="204615" y="248173"/>
                  </a:lnTo>
                  <a:lnTo>
                    <a:pt x="205731" y="247280"/>
                  </a:lnTo>
                  <a:lnTo>
                    <a:pt x="206848" y="246163"/>
                  </a:lnTo>
                  <a:lnTo>
                    <a:pt x="207407" y="244823"/>
                  </a:lnTo>
                  <a:lnTo>
                    <a:pt x="207407" y="147988"/>
                  </a:lnTo>
                  <a:lnTo>
                    <a:pt x="157258" y="147988"/>
                  </a:lnTo>
                  <a:lnTo>
                    <a:pt x="156141" y="147206"/>
                  </a:lnTo>
                  <a:lnTo>
                    <a:pt x="154801" y="145419"/>
                  </a:lnTo>
                  <a:lnTo>
                    <a:pt x="117968" y="92925"/>
                  </a:lnTo>
                  <a:close/>
                </a:path>
                <a:path w="789304" h="252094">
                  <a:moveTo>
                    <a:pt x="205955" y="0"/>
                  </a:moveTo>
                  <a:lnTo>
                    <a:pt x="161838" y="0"/>
                  </a:lnTo>
                  <a:lnTo>
                    <a:pt x="160162" y="1675"/>
                  </a:lnTo>
                  <a:lnTo>
                    <a:pt x="159827" y="2122"/>
                  </a:lnTo>
                  <a:lnTo>
                    <a:pt x="159827" y="146424"/>
                  </a:lnTo>
                  <a:lnTo>
                    <a:pt x="159269" y="147541"/>
                  </a:lnTo>
                  <a:lnTo>
                    <a:pt x="158152" y="147765"/>
                  </a:lnTo>
                  <a:lnTo>
                    <a:pt x="157258" y="147988"/>
                  </a:lnTo>
                  <a:lnTo>
                    <a:pt x="207407" y="147988"/>
                  </a:lnTo>
                  <a:lnTo>
                    <a:pt x="207407" y="1675"/>
                  </a:lnTo>
                  <a:lnTo>
                    <a:pt x="205955" y="0"/>
                  </a:lnTo>
                  <a:close/>
                </a:path>
                <a:path w="789304" h="252094">
                  <a:moveTo>
                    <a:pt x="324275" y="67683"/>
                  </a:moveTo>
                  <a:lnTo>
                    <a:pt x="279376" y="79411"/>
                  </a:lnTo>
                  <a:lnTo>
                    <a:pt x="246539" y="112582"/>
                  </a:lnTo>
                  <a:lnTo>
                    <a:pt x="234531" y="161502"/>
                  </a:lnTo>
                  <a:lnTo>
                    <a:pt x="234560" y="163960"/>
                  </a:lnTo>
                  <a:lnTo>
                    <a:pt x="234824" y="168539"/>
                  </a:lnTo>
                  <a:lnTo>
                    <a:pt x="234908" y="169991"/>
                  </a:lnTo>
                  <a:lnTo>
                    <a:pt x="235011" y="171778"/>
                  </a:lnTo>
                  <a:lnTo>
                    <a:pt x="235088" y="173118"/>
                  </a:lnTo>
                  <a:lnTo>
                    <a:pt x="235210" y="175219"/>
                  </a:lnTo>
                  <a:lnTo>
                    <a:pt x="237409" y="187219"/>
                  </a:lnTo>
                  <a:lnTo>
                    <a:pt x="260361" y="227008"/>
                  </a:lnTo>
                  <a:lnTo>
                    <a:pt x="300569" y="249123"/>
                  </a:lnTo>
                  <a:lnTo>
                    <a:pt x="325280" y="251971"/>
                  </a:lnTo>
                  <a:lnTo>
                    <a:pt x="333929" y="251741"/>
                  </a:lnTo>
                  <a:lnTo>
                    <a:pt x="377216" y="239427"/>
                  </a:lnTo>
                  <a:lnTo>
                    <a:pt x="401221" y="216789"/>
                  </a:lnTo>
                  <a:lnTo>
                    <a:pt x="323381" y="216789"/>
                  </a:lnTo>
                  <a:lnTo>
                    <a:pt x="315898" y="215113"/>
                  </a:lnTo>
                  <a:lnTo>
                    <a:pt x="287753" y="183170"/>
                  </a:lnTo>
                  <a:lnTo>
                    <a:pt x="287753" y="173118"/>
                  </a:lnTo>
                  <a:lnTo>
                    <a:pt x="288088" y="171778"/>
                  </a:lnTo>
                  <a:lnTo>
                    <a:pt x="289428" y="169991"/>
                  </a:lnTo>
                  <a:lnTo>
                    <a:pt x="290433" y="169544"/>
                  </a:lnTo>
                  <a:lnTo>
                    <a:pt x="405697" y="169544"/>
                  </a:lnTo>
                  <a:lnTo>
                    <a:pt x="408601" y="169321"/>
                  </a:lnTo>
                  <a:lnTo>
                    <a:pt x="410276" y="168539"/>
                  </a:lnTo>
                  <a:lnTo>
                    <a:pt x="411169" y="165858"/>
                  </a:lnTo>
                  <a:lnTo>
                    <a:pt x="411393" y="163960"/>
                  </a:lnTo>
                  <a:lnTo>
                    <a:pt x="411393" y="161502"/>
                  </a:lnTo>
                  <a:lnTo>
                    <a:pt x="410751" y="148581"/>
                  </a:lnTo>
                  <a:lnTo>
                    <a:pt x="410681" y="147157"/>
                  </a:lnTo>
                  <a:lnTo>
                    <a:pt x="409750" y="141398"/>
                  </a:lnTo>
                  <a:lnTo>
                    <a:pt x="355101" y="141398"/>
                  </a:lnTo>
                  <a:lnTo>
                    <a:pt x="288423" y="141175"/>
                  </a:lnTo>
                  <a:lnTo>
                    <a:pt x="288423" y="133022"/>
                  </a:lnTo>
                  <a:lnTo>
                    <a:pt x="289986" y="125874"/>
                  </a:lnTo>
                  <a:lnTo>
                    <a:pt x="293114" y="119619"/>
                  </a:lnTo>
                  <a:lnTo>
                    <a:pt x="296241" y="113141"/>
                  </a:lnTo>
                  <a:lnTo>
                    <a:pt x="300709" y="108115"/>
                  </a:lnTo>
                  <a:lnTo>
                    <a:pt x="312324" y="100967"/>
                  </a:lnTo>
                  <a:lnTo>
                    <a:pt x="318914" y="99180"/>
                  </a:lnTo>
                  <a:lnTo>
                    <a:pt x="392334" y="99180"/>
                  </a:lnTo>
                  <a:lnTo>
                    <a:pt x="386849" y="92562"/>
                  </a:lnTo>
                  <a:lnTo>
                    <a:pt x="378703" y="85212"/>
                  </a:lnTo>
                  <a:lnTo>
                    <a:pt x="369509" y="79076"/>
                  </a:lnTo>
                  <a:lnTo>
                    <a:pt x="359394" y="74091"/>
                  </a:lnTo>
                  <a:lnTo>
                    <a:pt x="348740" y="70615"/>
                  </a:lnTo>
                  <a:lnTo>
                    <a:pt x="348943" y="70615"/>
                  </a:lnTo>
                  <a:lnTo>
                    <a:pt x="336892" y="68416"/>
                  </a:lnTo>
                  <a:lnTo>
                    <a:pt x="337145" y="68416"/>
                  </a:lnTo>
                  <a:lnTo>
                    <a:pt x="324275" y="67683"/>
                  </a:lnTo>
                  <a:close/>
                </a:path>
                <a:path w="789304" h="252094">
                  <a:moveTo>
                    <a:pt x="377551" y="192775"/>
                  </a:moveTo>
                  <a:lnTo>
                    <a:pt x="376546" y="193111"/>
                  </a:lnTo>
                  <a:lnTo>
                    <a:pt x="376015" y="193111"/>
                  </a:lnTo>
                  <a:lnTo>
                    <a:pt x="375429" y="193446"/>
                  </a:lnTo>
                  <a:lnTo>
                    <a:pt x="374535" y="194339"/>
                  </a:lnTo>
                  <a:lnTo>
                    <a:pt x="369342" y="199952"/>
                  </a:lnTo>
                  <a:lnTo>
                    <a:pt x="364148" y="204726"/>
                  </a:lnTo>
                  <a:lnTo>
                    <a:pt x="358955" y="208663"/>
                  </a:lnTo>
                  <a:lnTo>
                    <a:pt x="353761" y="211763"/>
                  </a:lnTo>
                  <a:lnTo>
                    <a:pt x="347060" y="215113"/>
                  </a:lnTo>
                  <a:lnTo>
                    <a:pt x="339688" y="216789"/>
                  </a:lnTo>
                  <a:lnTo>
                    <a:pt x="401221" y="216789"/>
                  </a:lnTo>
                  <a:lnTo>
                    <a:pt x="405697" y="210757"/>
                  </a:lnTo>
                  <a:lnTo>
                    <a:pt x="408154" y="207630"/>
                  </a:lnTo>
                  <a:lnTo>
                    <a:pt x="407819" y="205396"/>
                  </a:lnTo>
                  <a:lnTo>
                    <a:pt x="404691" y="204056"/>
                  </a:lnTo>
                  <a:lnTo>
                    <a:pt x="380566" y="194004"/>
                  </a:lnTo>
                  <a:lnTo>
                    <a:pt x="378779" y="193111"/>
                  </a:lnTo>
                  <a:lnTo>
                    <a:pt x="377551" y="192775"/>
                  </a:lnTo>
                  <a:close/>
                </a:path>
                <a:path w="789304" h="252094">
                  <a:moveTo>
                    <a:pt x="392334" y="99180"/>
                  </a:moveTo>
                  <a:lnTo>
                    <a:pt x="334104" y="99180"/>
                  </a:lnTo>
                  <a:lnTo>
                    <a:pt x="340470" y="101190"/>
                  </a:lnTo>
                  <a:lnTo>
                    <a:pt x="345384" y="105211"/>
                  </a:lnTo>
                  <a:lnTo>
                    <a:pt x="350522" y="109008"/>
                  </a:lnTo>
                  <a:lnTo>
                    <a:pt x="354319" y="113811"/>
                  </a:lnTo>
                  <a:lnTo>
                    <a:pt x="356777" y="119619"/>
                  </a:lnTo>
                  <a:lnTo>
                    <a:pt x="359457" y="125427"/>
                  </a:lnTo>
                  <a:lnTo>
                    <a:pt x="360797" y="131123"/>
                  </a:lnTo>
                  <a:lnTo>
                    <a:pt x="360797" y="138718"/>
                  </a:lnTo>
                  <a:lnTo>
                    <a:pt x="360462" y="140058"/>
                  </a:lnTo>
                  <a:lnTo>
                    <a:pt x="359792" y="140728"/>
                  </a:lnTo>
                  <a:lnTo>
                    <a:pt x="359122" y="141175"/>
                  </a:lnTo>
                  <a:lnTo>
                    <a:pt x="357558" y="141398"/>
                  </a:lnTo>
                  <a:lnTo>
                    <a:pt x="409750" y="141398"/>
                  </a:lnTo>
                  <a:lnTo>
                    <a:pt x="408545" y="133943"/>
                  </a:lnTo>
                  <a:lnTo>
                    <a:pt x="404985" y="121860"/>
                  </a:lnTo>
                  <a:lnTo>
                    <a:pt x="400000" y="110907"/>
                  </a:lnTo>
                  <a:lnTo>
                    <a:pt x="393987" y="101190"/>
                  </a:lnTo>
                  <a:lnTo>
                    <a:pt x="392334" y="99180"/>
                  </a:lnTo>
                  <a:close/>
                </a:path>
                <a:path w="789304" h="252094">
                  <a:moveTo>
                    <a:pt x="513903" y="67683"/>
                  </a:moveTo>
                  <a:lnTo>
                    <a:pt x="469004" y="79411"/>
                  </a:lnTo>
                  <a:lnTo>
                    <a:pt x="436167" y="112582"/>
                  </a:lnTo>
                  <a:lnTo>
                    <a:pt x="424159" y="161502"/>
                  </a:lnTo>
                  <a:lnTo>
                    <a:pt x="424188" y="163960"/>
                  </a:lnTo>
                  <a:lnTo>
                    <a:pt x="424452" y="168539"/>
                  </a:lnTo>
                  <a:lnTo>
                    <a:pt x="424536" y="169991"/>
                  </a:lnTo>
                  <a:lnTo>
                    <a:pt x="424639" y="171778"/>
                  </a:lnTo>
                  <a:lnTo>
                    <a:pt x="424716" y="173118"/>
                  </a:lnTo>
                  <a:lnTo>
                    <a:pt x="424837" y="175219"/>
                  </a:lnTo>
                  <a:lnTo>
                    <a:pt x="442387" y="218590"/>
                  </a:lnTo>
                  <a:lnTo>
                    <a:pt x="478909" y="245563"/>
                  </a:lnTo>
                  <a:lnTo>
                    <a:pt x="514908" y="251971"/>
                  </a:lnTo>
                  <a:lnTo>
                    <a:pt x="523557" y="251741"/>
                  </a:lnTo>
                  <a:lnTo>
                    <a:pt x="566844" y="239427"/>
                  </a:lnTo>
                  <a:lnTo>
                    <a:pt x="590848" y="216789"/>
                  </a:lnTo>
                  <a:lnTo>
                    <a:pt x="513009" y="216789"/>
                  </a:lnTo>
                  <a:lnTo>
                    <a:pt x="505526" y="215113"/>
                  </a:lnTo>
                  <a:lnTo>
                    <a:pt x="477380" y="183170"/>
                  </a:lnTo>
                  <a:lnTo>
                    <a:pt x="477380" y="173118"/>
                  </a:lnTo>
                  <a:lnTo>
                    <a:pt x="477715" y="171778"/>
                  </a:lnTo>
                  <a:lnTo>
                    <a:pt x="479056" y="169991"/>
                  </a:lnTo>
                  <a:lnTo>
                    <a:pt x="480061" y="169544"/>
                  </a:lnTo>
                  <a:lnTo>
                    <a:pt x="595324" y="169544"/>
                  </a:lnTo>
                  <a:lnTo>
                    <a:pt x="598228" y="169321"/>
                  </a:lnTo>
                  <a:lnTo>
                    <a:pt x="599904" y="168539"/>
                  </a:lnTo>
                  <a:lnTo>
                    <a:pt x="600797" y="165858"/>
                  </a:lnTo>
                  <a:lnTo>
                    <a:pt x="601020" y="163960"/>
                  </a:lnTo>
                  <a:lnTo>
                    <a:pt x="601020" y="161502"/>
                  </a:lnTo>
                  <a:lnTo>
                    <a:pt x="600379" y="148581"/>
                  </a:lnTo>
                  <a:lnTo>
                    <a:pt x="600308" y="147157"/>
                  </a:lnTo>
                  <a:lnTo>
                    <a:pt x="599378" y="141398"/>
                  </a:lnTo>
                  <a:lnTo>
                    <a:pt x="544729" y="141398"/>
                  </a:lnTo>
                  <a:lnTo>
                    <a:pt x="478050" y="141175"/>
                  </a:lnTo>
                  <a:lnTo>
                    <a:pt x="478050" y="133022"/>
                  </a:lnTo>
                  <a:lnTo>
                    <a:pt x="479614" y="125874"/>
                  </a:lnTo>
                  <a:lnTo>
                    <a:pt x="482741" y="119619"/>
                  </a:lnTo>
                  <a:lnTo>
                    <a:pt x="485869" y="113141"/>
                  </a:lnTo>
                  <a:lnTo>
                    <a:pt x="490336" y="108115"/>
                  </a:lnTo>
                  <a:lnTo>
                    <a:pt x="501952" y="100967"/>
                  </a:lnTo>
                  <a:lnTo>
                    <a:pt x="508542" y="99180"/>
                  </a:lnTo>
                  <a:lnTo>
                    <a:pt x="581962" y="99180"/>
                  </a:lnTo>
                  <a:lnTo>
                    <a:pt x="576477" y="92562"/>
                  </a:lnTo>
                  <a:lnTo>
                    <a:pt x="568330" y="85212"/>
                  </a:lnTo>
                  <a:lnTo>
                    <a:pt x="559137" y="79076"/>
                  </a:lnTo>
                  <a:lnTo>
                    <a:pt x="549022" y="74091"/>
                  </a:lnTo>
                  <a:lnTo>
                    <a:pt x="538368" y="70615"/>
                  </a:lnTo>
                  <a:lnTo>
                    <a:pt x="538571" y="70615"/>
                  </a:lnTo>
                  <a:lnTo>
                    <a:pt x="526520" y="68416"/>
                  </a:lnTo>
                  <a:lnTo>
                    <a:pt x="526773" y="68416"/>
                  </a:lnTo>
                  <a:lnTo>
                    <a:pt x="513903" y="67683"/>
                  </a:lnTo>
                  <a:close/>
                </a:path>
                <a:path w="789304" h="252094">
                  <a:moveTo>
                    <a:pt x="567179" y="192775"/>
                  </a:moveTo>
                  <a:lnTo>
                    <a:pt x="566173" y="193111"/>
                  </a:lnTo>
                  <a:lnTo>
                    <a:pt x="565643" y="193111"/>
                  </a:lnTo>
                  <a:lnTo>
                    <a:pt x="565056" y="193446"/>
                  </a:lnTo>
                  <a:lnTo>
                    <a:pt x="564163" y="194339"/>
                  </a:lnTo>
                  <a:lnTo>
                    <a:pt x="558969" y="199952"/>
                  </a:lnTo>
                  <a:lnTo>
                    <a:pt x="553776" y="204726"/>
                  </a:lnTo>
                  <a:lnTo>
                    <a:pt x="548582" y="208663"/>
                  </a:lnTo>
                  <a:lnTo>
                    <a:pt x="543389" y="211763"/>
                  </a:lnTo>
                  <a:lnTo>
                    <a:pt x="536687" y="215113"/>
                  </a:lnTo>
                  <a:lnTo>
                    <a:pt x="529316" y="216789"/>
                  </a:lnTo>
                  <a:lnTo>
                    <a:pt x="590848" y="216789"/>
                  </a:lnTo>
                  <a:lnTo>
                    <a:pt x="595324" y="210757"/>
                  </a:lnTo>
                  <a:lnTo>
                    <a:pt x="597781" y="207630"/>
                  </a:lnTo>
                  <a:lnTo>
                    <a:pt x="597446" y="205396"/>
                  </a:lnTo>
                  <a:lnTo>
                    <a:pt x="594319" y="204056"/>
                  </a:lnTo>
                  <a:lnTo>
                    <a:pt x="570194" y="194004"/>
                  </a:lnTo>
                  <a:lnTo>
                    <a:pt x="568407" y="193111"/>
                  </a:lnTo>
                  <a:lnTo>
                    <a:pt x="567179" y="192775"/>
                  </a:lnTo>
                  <a:close/>
                </a:path>
                <a:path w="789304" h="252094">
                  <a:moveTo>
                    <a:pt x="581962" y="99180"/>
                  </a:moveTo>
                  <a:lnTo>
                    <a:pt x="523731" y="99180"/>
                  </a:lnTo>
                  <a:lnTo>
                    <a:pt x="530098" y="101190"/>
                  </a:lnTo>
                  <a:lnTo>
                    <a:pt x="535012" y="105211"/>
                  </a:lnTo>
                  <a:lnTo>
                    <a:pt x="540150" y="109008"/>
                  </a:lnTo>
                  <a:lnTo>
                    <a:pt x="543947" y="113811"/>
                  </a:lnTo>
                  <a:lnTo>
                    <a:pt x="546404" y="119619"/>
                  </a:lnTo>
                  <a:lnTo>
                    <a:pt x="549085" y="125427"/>
                  </a:lnTo>
                  <a:lnTo>
                    <a:pt x="550425" y="131123"/>
                  </a:lnTo>
                  <a:lnTo>
                    <a:pt x="550425" y="138718"/>
                  </a:lnTo>
                  <a:lnTo>
                    <a:pt x="550090" y="140058"/>
                  </a:lnTo>
                  <a:lnTo>
                    <a:pt x="549420" y="140728"/>
                  </a:lnTo>
                  <a:lnTo>
                    <a:pt x="548750" y="141175"/>
                  </a:lnTo>
                  <a:lnTo>
                    <a:pt x="547186" y="141398"/>
                  </a:lnTo>
                  <a:lnTo>
                    <a:pt x="599378" y="141398"/>
                  </a:lnTo>
                  <a:lnTo>
                    <a:pt x="598172" y="133943"/>
                  </a:lnTo>
                  <a:lnTo>
                    <a:pt x="594612" y="121860"/>
                  </a:lnTo>
                  <a:lnTo>
                    <a:pt x="589628" y="110907"/>
                  </a:lnTo>
                  <a:lnTo>
                    <a:pt x="583615" y="101190"/>
                  </a:lnTo>
                  <a:lnTo>
                    <a:pt x="581962" y="99180"/>
                  </a:lnTo>
                  <a:close/>
                </a:path>
                <a:path w="789304" h="252094">
                  <a:moveTo>
                    <a:pt x="696717" y="67683"/>
                  </a:moveTo>
                  <a:lnTo>
                    <a:pt x="687782" y="67683"/>
                  </a:lnTo>
                  <a:lnTo>
                    <a:pt x="677940" y="68416"/>
                  </a:lnTo>
                  <a:lnTo>
                    <a:pt x="642967" y="85861"/>
                  </a:lnTo>
                  <a:lnTo>
                    <a:pt x="619868" y="123095"/>
                  </a:lnTo>
                  <a:lnTo>
                    <a:pt x="614402" y="161167"/>
                  </a:lnTo>
                  <a:lnTo>
                    <a:pt x="614968" y="175638"/>
                  </a:lnTo>
                  <a:lnTo>
                    <a:pt x="616543" y="187952"/>
                  </a:lnTo>
                  <a:lnTo>
                    <a:pt x="616664" y="188894"/>
                  </a:lnTo>
                  <a:lnTo>
                    <a:pt x="634171" y="229354"/>
                  </a:lnTo>
                  <a:lnTo>
                    <a:pt x="674505" y="251343"/>
                  </a:lnTo>
                  <a:lnTo>
                    <a:pt x="684432" y="251971"/>
                  </a:lnTo>
                  <a:lnTo>
                    <a:pt x="692473" y="251971"/>
                  </a:lnTo>
                  <a:lnTo>
                    <a:pt x="729777" y="234547"/>
                  </a:lnTo>
                  <a:lnTo>
                    <a:pt x="733352" y="231197"/>
                  </a:lnTo>
                  <a:lnTo>
                    <a:pt x="734692" y="230080"/>
                  </a:lnTo>
                  <a:lnTo>
                    <a:pt x="735809" y="229633"/>
                  </a:lnTo>
                  <a:lnTo>
                    <a:pt x="788973" y="229633"/>
                  </a:lnTo>
                  <a:lnTo>
                    <a:pt x="788973" y="219804"/>
                  </a:lnTo>
                  <a:lnTo>
                    <a:pt x="697164" y="219804"/>
                  </a:lnTo>
                  <a:lnTo>
                    <a:pt x="690574" y="217906"/>
                  </a:lnTo>
                  <a:lnTo>
                    <a:pt x="667846" y="179847"/>
                  </a:lnTo>
                  <a:lnTo>
                    <a:pt x="666673" y="160497"/>
                  </a:lnTo>
                  <a:lnTo>
                    <a:pt x="666966" y="150445"/>
                  </a:lnTo>
                  <a:lnTo>
                    <a:pt x="679294" y="111242"/>
                  </a:lnTo>
                  <a:lnTo>
                    <a:pt x="685102" y="107221"/>
                  </a:lnTo>
                  <a:lnTo>
                    <a:pt x="691133" y="102977"/>
                  </a:lnTo>
                  <a:lnTo>
                    <a:pt x="697834" y="100855"/>
                  </a:lnTo>
                  <a:lnTo>
                    <a:pt x="788973" y="100855"/>
                  </a:lnTo>
                  <a:lnTo>
                    <a:pt x="788973" y="87341"/>
                  </a:lnTo>
                  <a:lnTo>
                    <a:pt x="734803" y="87341"/>
                  </a:lnTo>
                  <a:lnTo>
                    <a:pt x="733463" y="86782"/>
                  </a:lnTo>
                  <a:lnTo>
                    <a:pt x="731676" y="85442"/>
                  </a:lnTo>
                  <a:lnTo>
                    <a:pt x="725198" y="79411"/>
                  </a:lnTo>
                  <a:lnTo>
                    <a:pt x="718497" y="74943"/>
                  </a:lnTo>
                  <a:lnTo>
                    <a:pt x="704647" y="69135"/>
                  </a:lnTo>
                  <a:lnTo>
                    <a:pt x="696717" y="67683"/>
                  </a:lnTo>
                  <a:close/>
                </a:path>
                <a:path w="789304" h="252094">
                  <a:moveTo>
                    <a:pt x="788973" y="229633"/>
                  </a:moveTo>
                  <a:lnTo>
                    <a:pt x="735809" y="229633"/>
                  </a:lnTo>
                  <a:lnTo>
                    <a:pt x="737596" y="230080"/>
                  </a:lnTo>
                  <a:lnTo>
                    <a:pt x="738042" y="230973"/>
                  </a:lnTo>
                  <a:lnTo>
                    <a:pt x="738042" y="244376"/>
                  </a:lnTo>
                  <a:lnTo>
                    <a:pt x="738587" y="245828"/>
                  </a:lnTo>
                  <a:lnTo>
                    <a:pt x="738713" y="246163"/>
                  </a:lnTo>
                  <a:lnTo>
                    <a:pt x="740053" y="247280"/>
                  </a:lnTo>
                  <a:lnTo>
                    <a:pt x="741617" y="248173"/>
                  </a:lnTo>
                  <a:lnTo>
                    <a:pt x="743292" y="248620"/>
                  </a:lnTo>
                  <a:lnTo>
                    <a:pt x="784170" y="248620"/>
                  </a:lnTo>
                  <a:lnTo>
                    <a:pt x="785779" y="248173"/>
                  </a:lnTo>
                  <a:lnTo>
                    <a:pt x="786069" y="248173"/>
                  </a:lnTo>
                  <a:lnTo>
                    <a:pt x="788414" y="245828"/>
                  </a:lnTo>
                  <a:lnTo>
                    <a:pt x="788868" y="244376"/>
                  </a:lnTo>
                  <a:lnTo>
                    <a:pt x="788973" y="229633"/>
                  </a:lnTo>
                  <a:close/>
                </a:path>
                <a:path w="789304" h="252094">
                  <a:moveTo>
                    <a:pt x="788973" y="100855"/>
                  </a:moveTo>
                  <a:lnTo>
                    <a:pt x="711684" y="100855"/>
                  </a:lnTo>
                  <a:lnTo>
                    <a:pt x="717380" y="102307"/>
                  </a:lnTo>
                  <a:lnTo>
                    <a:pt x="722294" y="105211"/>
                  </a:lnTo>
                  <a:lnTo>
                    <a:pt x="727432" y="107892"/>
                  </a:lnTo>
                  <a:lnTo>
                    <a:pt x="732458" y="111912"/>
                  </a:lnTo>
                  <a:lnTo>
                    <a:pt x="737372" y="117273"/>
                  </a:lnTo>
                  <a:lnTo>
                    <a:pt x="737372" y="195233"/>
                  </a:lnTo>
                  <a:lnTo>
                    <a:pt x="710790" y="219804"/>
                  </a:lnTo>
                  <a:lnTo>
                    <a:pt x="788973" y="219804"/>
                  </a:lnTo>
                  <a:lnTo>
                    <a:pt x="788973" y="100855"/>
                  </a:lnTo>
                  <a:close/>
                </a:path>
                <a:path w="789304" h="252094">
                  <a:moveTo>
                    <a:pt x="787186" y="0"/>
                  </a:moveTo>
                  <a:lnTo>
                    <a:pt x="739159" y="0"/>
                  </a:lnTo>
                  <a:lnTo>
                    <a:pt x="737372" y="2122"/>
                  </a:lnTo>
                  <a:lnTo>
                    <a:pt x="737286" y="85442"/>
                  </a:lnTo>
                  <a:lnTo>
                    <a:pt x="736771" y="86782"/>
                  </a:lnTo>
                  <a:lnTo>
                    <a:pt x="736535" y="86782"/>
                  </a:lnTo>
                  <a:lnTo>
                    <a:pt x="735697" y="87117"/>
                  </a:lnTo>
                  <a:lnTo>
                    <a:pt x="734803" y="87341"/>
                  </a:lnTo>
                  <a:lnTo>
                    <a:pt x="788973" y="87341"/>
                  </a:lnTo>
                  <a:lnTo>
                    <a:pt x="788973" y="2122"/>
                  </a:lnTo>
                  <a:lnTo>
                    <a:pt x="787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14455" y="3503306"/>
              <a:ext cx="6283310" cy="5121770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7631" y="2166803"/>
            <a:ext cx="1511218" cy="31060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10260" y="3492166"/>
            <a:ext cx="6566077" cy="6221046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9" name="object 9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3311" y="463315"/>
              <a:ext cx="3170128" cy="24191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3822" y="0"/>
            <a:ext cx="9790430" cy="10471150"/>
            <a:chOff x="10313822" y="0"/>
            <a:chExt cx="9790430" cy="10471150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510016" y="2170153"/>
              <a:ext cx="789305" cy="252095"/>
            </a:xfrm>
            <a:custGeom>
              <a:avLst/>
              <a:gdLst/>
              <a:ahLst/>
              <a:cxnLst/>
              <a:rect l="l" t="t" r="r" b="b"/>
              <a:pathLst>
                <a:path w="789304" h="252094">
                  <a:moveTo>
                    <a:pt x="49031" y="0"/>
                  </a:moveTo>
                  <a:lnTo>
                    <a:pt x="2010" y="0"/>
                  </a:lnTo>
                  <a:lnTo>
                    <a:pt x="0" y="2122"/>
                  </a:lnTo>
                  <a:lnTo>
                    <a:pt x="0" y="246721"/>
                  </a:lnTo>
                  <a:lnTo>
                    <a:pt x="2233" y="248620"/>
                  </a:lnTo>
                  <a:lnTo>
                    <a:pt x="46239" y="248620"/>
                  </a:lnTo>
                  <a:lnTo>
                    <a:pt x="48349" y="246721"/>
                  </a:lnTo>
                  <a:lnTo>
                    <a:pt x="48249" y="94042"/>
                  </a:lnTo>
                  <a:lnTo>
                    <a:pt x="48584" y="93372"/>
                  </a:lnTo>
                  <a:lnTo>
                    <a:pt x="49255" y="93149"/>
                  </a:lnTo>
                  <a:lnTo>
                    <a:pt x="50148" y="92925"/>
                  </a:lnTo>
                  <a:lnTo>
                    <a:pt x="117968" y="92925"/>
                  </a:lnTo>
                  <a:lnTo>
                    <a:pt x="56291" y="5026"/>
                  </a:lnTo>
                  <a:lnTo>
                    <a:pt x="54727" y="3015"/>
                  </a:lnTo>
                  <a:lnTo>
                    <a:pt x="53275" y="1675"/>
                  </a:lnTo>
                  <a:lnTo>
                    <a:pt x="51935" y="1005"/>
                  </a:lnTo>
                  <a:lnTo>
                    <a:pt x="50818" y="335"/>
                  </a:lnTo>
                  <a:lnTo>
                    <a:pt x="49031" y="0"/>
                  </a:lnTo>
                  <a:close/>
                </a:path>
                <a:path w="789304" h="252094">
                  <a:moveTo>
                    <a:pt x="117968" y="92925"/>
                  </a:moveTo>
                  <a:lnTo>
                    <a:pt x="50148" y="92925"/>
                  </a:lnTo>
                  <a:lnTo>
                    <a:pt x="51042" y="93372"/>
                  </a:lnTo>
                  <a:lnTo>
                    <a:pt x="51935" y="94489"/>
                  </a:lnTo>
                  <a:lnTo>
                    <a:pt x="158822" y="244599"/>
                  </a:lnTo>
                  <a:lnTo>
                    <a:pt x="165412" y="248620"/>
                  </a:lnTo>
                  <a:lnTo>
                    <a:pt x="203051" y="248620"/>
                  </a:lnTo>
                  <a:lnTo>
                    <a:pt x="204615" y="248173"/>
                  </a:lnTo>
                  <a:lnTo>
                    <a:pt x="205731" y="247280"/>
                  </a:lnTo>
                  <a:lnTo>
                    <a:pt x="206848" y="246163"/>
                  </a:lnTo>
                  <a:lnTo>
                    <a:pt x="207407" y="244823"/>
                  </a:lnTo>
                  <a:lnTo>
                    <a:pt x="207407" y="147988"/>
                  </a:lnTo>
                  <a:lnTo>
                    <a:pt x="157258" y="147988"/>
                  </a:lnTo>
                  <a:lnTo>
                    <a:pt x="156141" y="147206"/>
                  </a:lnTo>
                  <a:lnTo>
                    <a:pt x="154801" y="145419"/>
                  </a:lnTo>
                  <a:lnTo>
                    <a:pt x="117968" y="92925"/>
                  </a:lnTo>
                  <a:close/>
                </a:path>
                <a:path w="789304" h="252094">
                  <a:moveTo>
                    <a:pt x="205955" y="0"/>
                  </a:moveTo>
                  <a:lnTo>
                    <a:pt x="161838" y="0"/>
                  </a:lnTo>
                  <a:lnTo>
                    <a:pt x="160162" y="1675"/>
                  </a:lnTo>
                  <a:lnTo>
                    <a:pt x="159827" y="2122"/>
                  </a:lnTo>
                  <a:lnTo>
                    <a:pt x="159827" y="146424"/>
                  </a:lnTo>
                  <a:lnTo>
                    <a:pt x="159269" y="147541"/>
                  </a:lnTo>
                  <a:lnTo>
                    <a:pt x="158152" y="147765"/>
                  </a:lnTo>
                  <a:lnTo>
                    <a:pt x="157258" y="147988"/>
                  </a:lnTo>
                  <a:lnTo>
                    <a:pt x="207407" y="147988"/>
                  </a:lnTo>
                  <a:lnTo>
                    <a:pt x="207407" y="1675"/>
                  </a:lnTo>
                  <a:lnTo>
                    <a:pt x="205955" y="0"/>
                  </a:lnTo>
                  <a:close/>
                </a:path>
                <a:path w="789304" h="252094">
                  <a:moveTo>
                    <a:pt x="324275" y="67683"/>
                  </a:moveTo>
                  <a:lnTo>
                    <a:pt x="279376" y="79411"/>
                  </a:lnTo>
                  <a:lnTo>
                    <a:pt x="246539" y="112582"/>
                  </a:lnTo>
                  <a:lnTo>
                    <a:pt x="234531" y="161502"/>
                  </a:lnTo>
                  <a:lnTo>
                    <a:pt x="234560" y="163960"/>
                  </a:lnTo>
                  <a:lnTo>
                    <a:pt x="234824" y="168539"/>
                  </a:lnTo>
                  <a:lnTo>
                    <a:pt x="234908" y="169991"/>
                  </a:lnTo>
                  <a:lnTo>
                    <a:pt x="235011" y="171778"/>
                  </a:lnTo>
                  <a:lnTo>
                    <a:pt x="235088" y="173118"/>
                  </a:lnTo>
                  <a:lnTo>
                    <a:pt x="235210" y="175219"/>
                  </a:lnTo>
                  <a:lnTo>
                    <a:pt x="237409" y="187219"/>
                  </a:lnTo>
                  <a:lnTo>
                    <a:pt x="260361" y="227008"/>
                  </a:lnTo>
                  <a:lnTo>
                    <a:pt x="300569" y="249123"/>
                  </a:lnTo>
                  <a:lnTo>
                    <a:pt x="325280" y="251971"/>
                  </a:lnTo>
                  <a:lnTo>
                    <a:pt x="333929" y="251741"/>
                  </a:lnTo>
                  <a:lnTo>
                    <a:pt x="377216" y="239427"/>
                  </a:lnTo>
                  <a:lnTo>
                    <a:pt x="401221" y="216789"/>
                  </a:lnTo>
                  <a:lnTo>
                    <a:pt x="323381" y="216789"/>
                  </a:lnTo>
                  <a:lnTo>
                    <a:pt x="315898" y="215113"/>
                  </a:lnTo>
                  <a:lnTo>
                    <a:pt x="287753" y="183170"/>
                  </a:lnTo>
                  <a:lnTo>
                    <a:pt x="287753" y="173118"/>
                  </a:lnTo>
                  <a:lnTo>
                    <a:pt x="288088" y="171778"/>
                  </a:lnTo>
                  <a:lnTo>
                    <a:pt x="289428" y="169991"/>
                  </a:lnTo>
                  <a:lnTo>
                    <a:pt x="290433" y="169544"/>
                  </a:lnTo>
                  <a:lnTo>
                    <a:pt x="405697" y="169544"/>
                  </a:lnTo>
                  <a:lnTo>
                    <a:pt x="408601" y="169321"/>
                  </a:lnTo>
                  <a:lnTo>
                    <a:pt x="410276" y="168539"/>
                  </a:lnTo>
                  <a:lnTo>
                    <a:pt x="411169" y="165858"/>
                  </a:lnTo>
                  <a:lnTo>
                    <a:pt x="411393" y="163960"/>
                  </a:lnTo>
                  <a:lnTo>
                    <a:pt x="411393" y="161502"/>
                  </a:lnTo>
                  <a:lnTo>
                    <a:pt x="410751" y="148581"/>
                  </a:lnTo>
                  <a:lnTo>
                    <a:pt x="410681" y="147157"/>
                  </a:lnTo>
                  <a:lnTo>
                    <a:pt x="409750" y="141398"/>
                  </a:lnTo>
                  <a:lnTo>
                    <a:pt x="355101" y="141398"/>
                  </a:lnTo>
                  <a:lnTo>
                    <a:pt x="288423" y="141175"/>
                  </a:lnTo>
                  <a:lnTo>
                    <a:pt x="288423" y="133022"/>
                  </a:lnTo>
                  <a:lnTo>
                    <a:pt x="289986" y="125874"/>
                  </a:lnTo>
                  <a:lnTo>
                    <a:pt x="293114" y="119619"/>
                  </a:lnTo>
                  <a:lnTo>
                    <a:pt x="296241" y="113141"/>
                  </a:lnTo>
                  <a:lnTo>
                    <a:pt x="300709" y="108115"/>
                  </a:lnTo>
                  <a:lnTo>
                    <a:pt x="312324" y="100967"/>
                  </a:lnTo>
                  <a:lnTo>
                    <a:pt x="318914" y="99180"/>
                  </a:lnTo>
                  <a:lnTo>
                    <a:pt x="392334" y="99180"/>
                  </a:lnTo>
                  <a:lnTo>
                    <a:pt x="386849" y="92562"/>
                  </a:lnTo>
                  <a:lnTo>
                    <a:pt x="378703" y="85212"/>
                  </a:lnTo>
                  <a:lnTo>
                    <a:pt x="369509" y="79076"/>
                  </a:lnTo>
                  <a:lnTo>
                    <a:pt x="359394" y="74091"/>
                  </a:lnTo>
                  <a:lnTo>
                    <a:pt x="348740" y="70615"/>
                  </a:lnTo>
                  <a:lnTo>
                    <a:pt x="348943" y="70615"/>
                  </a:lnTo>
                  <a:lnTo>
                    <a:pt x="336892" y="68416"/>
                  </a:lnTo>
                  <a:lnTo>
                    <a:pt x="337145" y="68416"/>
                  </a:lnTo>
                  <a:lnTo>
                    <a:pt x="324275" y="67683"/>
                  </a:lnTo>
                  <a:close/>
                </a:path>
                <a:path w="789304" h="252094">
                  <a:moveTo>
                    <a:pt x="377551" y="192775"/>
                  </a:moveTo>
                  <a:lnTo>
                    <a:pt x="376546" y="193111"/>
                  </a:lnTo>
                  <a:lnTo>
                    <a:pt x="376015" y="193111"/>
                  </a:lnTo>
                  <a:lnTo>
                    <a:pt x="375429" y="193446"/>
                  </a:lnTo>
                  <a:lnTo>
                    <a:pt x="374535" y="194339"/>
                  </a:lnTo>
                  <a:lnTo>
                    <a:pt x="369342" y="199952"/>
                  </a:lnTo>
                  <a:lnTo>
                    <a:pt x="364148" y="204726"/>
                  </a:lnTo>
                  <a:lnTo>
                    <a:pt x="358955" y="208663"/>
                  </a:lnTo>
                  <a:lnTo>
                    <a:pt x="353761" y="211763"/>
                  </a:lnTo>
                  <a:lnTo>
                    <a:pt x="347060" y="215113"/>
                  </a:lnTo>
                  <a:lnTo>
                    <a:pt x="339688" y="216789"/>
                  </a:lnTo>
                  <a:lnTo>
                    <a:pt x="401221" y="216789"/>
                  </a:lnTo>
                  <a:lnTo>
                    <a:pt x="405697" y="210757"/>
                  </a:lnTo>
                  <a:lnTo>
                    <a:pt x="408154" y="207630"/>
                  </a:lnTo>
                  <a:lnTo>
                    <a:pt x="407819" y="205396"/>
                  </a:lnTo>
                  <a:lnTo>
                    <a:pt x="404691" y="204056"/>
                  </a:lnTo>
                  <a:lnTo>
                    <a:pt x="380566" y="194004"/>
                  </a:lnTo>
                  <a:lnTo>
                    <a:pt x="378779" y="193111"/>
                  </a:lnTo>
                  <a:lnTo>
                    <a:pt x="377551" y="192775"/>
                  </a:lnTo>
                  <a:close/>
                </a:path>
                <a:path w="789304" h="252094">
                  <a:moveTo>
                    <a:pt x="392334" y="99180"/>
                  </a:moveTo>
                  <a:lnTo>
                    <a:pt x="334104" y="99180"/>
                  </a:lnTo>
                  <a:lnTo>
                    <a:pt x="340470" y="101190"/>
                  </a:lnTo>
                  <a:lnTo>
                    <a:pt x="345384" y="105211"/>
                  </a:lnTo>
                  <a:lnTo>
                    <a:pt x="350522" y="109008"/>
                  </a:lnTo>
                  <a:lnTo>
                    <a:pt x="354319" y="113811"/>
                  </a:lnTo>
                  <a:lnTo>
                    <a:pt x="356777" y="119619"/>
                  </a:lnTo>
                  <a:lnTo>
                    <a:pt x="359457" y="125427"/>
                  </a:lnTo>
                  <a:lnTo>
                    <a:pt x="360797" y="131123"/>
                  </a:lnTo>
                  <a:lnTo>
                    <a:pt x="360797" y="138718"/>
                  </a:lnTo>
                  <a:lnTo>
                    <a:pt x="360462" y="140058"/>
                  </a:lnTo>
                  <a:lnTo>
                    <a:pt x="359792" y="140728"/>
                  </a:lnTo>
                  <a:lnTo>
                    <a:pt x="359122" y="141175"/>
                  </a:lnTo>
                  <a:lnTo>
                    <a:pt x="357558" y="141398"/>
                  </a:lnTo>
                  <a:lnTo>
                    <a:pt x="409750" y="141398"/>
                  </a:lnTo>
                  <a:lnTo>
                    <a:pt x="408545" y="133943"/>
                  </a:lnTo>
                  <a:lnTo>
                    <a:pt x="404985" y="121860"/>
                  </a:lnTo>
                  <a:lnTo>
                    <a:pt x="400000" y="110907"/>
                  </a:lnTo>
                  <a:lnTo>
                    <a:pt x="393987" y="101190"/>
                  </a:lnTo>
                  <a:lnTo>
                    <a:pt x="392334" y="99180"/>
                  </a:lnTo>
                  <a:close/>
                </a:path>
                <a:path w="789304" h="252094">
                  <a:moveTo>
                    <a:pt x="513903" y="67683"/>
                  </a:moveTo>
                  <a:lnTo>
                    <a:pt x="469004" y="79411"/>
                  </a:lnTo>
                  <a:lnTo>
                    <a:pt x="436167" y="112582"/>
                  </a:lnTo>
                  <a:lnTo>
                    <a:pt x="424159" y="161502"/>
                  </a:lnTo>
                  <a:lnTo>
                    <a:pt x="424188" y="163960"/>
                  </a:lnTo>
                  <a:lnTo>
                    <a:pt x="424452" y="168539"/>
                  </a:lnTo>
                  <a:lnTo>
                    <a:pt x="424536" y="169991"/>
                  </a:lnTo>
                  <a:lnTo>
                    <a:pt x="424639" y="171778"/>
                  </a:lnTo>
                  <a:lnTo>
                    <a:pt x="424716" y="173118"/>
                  </a:lnTo>
                  <a:lnTo>
                    <a:pt x="424837" y="175219"/>
                  </a:lnTo>
                  <a:lnTo>
                    <a:pt x="442387" y="218590"/>
                  </a:lnTo>
                  <a:lnTo>
                    <a:pt x="478909" y="245563"/>
                  </a:lnTo>
                  <a:lnTo>
                    <a:pt x="514908" y="251971"/>
                  </a:lnTo>
                  <a:lnTo>
                    <a:pt x="523557" y="251741"/>
                  </a:lnTo>
                  <a:lnTo>
                    <a:pt x="566844" y="239427"/>
                  </a:lnTo>
                  <a:lnTo>
                    <a:pt x="590848" y="216789"/>
                  </a:lnTo>
                  <a:lnTo>
                    <a:pt x="513009" y="216789"/>
                  </a:lnTo>
                  <a:lnTo>
                    <a:pt x="505526" y="215113"/>
                  </a:lnTo>
                  <a:lnTo>
                    <a:pt x="477380" y="183170"/>
                  </a:lnTo>
                  <a:lnTo>
                    <a:pt x="477380" y="173118"/>
                  </a:lnTo>
                  <a:lnTo>
                    <a:pt x="477715" y="171778"/>
                  </a:lnTo>
                  <a:lnTo>
                    <a:pt x="479056" y="169991"/>
                  </a:lnTo>
                  <a:lnTo>
                    <a:pt x="480061" y="169544"/>
                  </a:lnTo>
                  <a:lnTo>
                    <a:pt x="595324" y="169544"/>
                  </a:lnTo>
                  <a:lnTo>
                    <a:pt x="598228" y="169321"/>
                  </a:lnTo>
                  <a:lnTo>
                    <a:pt x="599904" y="168539"/>
                  </a:lnTo>
                  <a:lnTo>
                    <a:pt x="600797" y="165858"/>
                  </a:lnTo>
                  <a:lnTo>
                    <a:pt x="601020" y="163960"/>
                  </a:lnTo>
                  <a:lnTo>
                    <a:pt x="601020" y="161502"/>
                  </a:lnTo>
                  <a:lnTo>
                    <a:pt x="600379" y="148581"/>
                  </a:lnTo>
                  <a:lnTo>
                    <a:pt x="600308" y="147157"/>
                  </a:lnTo>
                  <a:lnTo>
                    <a:pt x="599378" y="141398"/>
                  </a:lnTo>
                  <a:lnTo>
                    <a:pt x="544729" y="141398"/>
                  </a:lnTo>
                  <a:lnTo>
                    <a:pt x="478050" y="141175"/>
                  </a:lnTo>
                  <a:lnTo>
                    <a:pt x="478050" y="133022"/>
                  </a:lnTo>
                  <a:lnTo>
                    <a:pt x="479614" y="125874"/>
                  </a:lnTo>
                  <a:lnTo>
                    <a:pt x="482741" y="119619"/>
                  </a:lnTo>
                  <a:lnTo>
                    <a:pt x="485869" y="113141"/>
                  </a:lnTo>
                  <a:lnTo>
                    <a:pt x="490336" y="108115"/>
                  </a:lnTo>
                  <a:lnTo>
                    <a:pt x="501952" y="100967"/>
                  </a:lnTo>
                  <a:lnTo>
                    <a:pt x="508542" y="99180"/>
                  </a:lnTo>
                  <a:lnTo>
                    <a:pt x="581962" y="99180"/>
                  </a:lnTo>
                  <a:lnTo>
                    <a:pt x="576477" y="92562"/>
                  </a:lnTo>
                  <a:lnTo>
                    <a:pt x="568330" y="85212"/>
                  </a:lnTo>
                  <a:lnTo>
                    <a:pt x="559137" y="79076"/>
                  </a:lnTo>
                  <a:lnTo>
                    <a:pt x="549022" y="74091"/>
                  </a:lnTo>
                  <a:lnTo>
                    <a:pt x="538368" y="70615"/>
                  </a:lnTo>
                  <a:lnTo>
                    <a:pt x="538571" y="70615"/>
                  </a:lnTo>
                  <a:lnTo>
                    <a:pt x="526520" y="68416"/>
                  </a:lnTo>
                  <a:lnTo>
                    <a:pt x="526773" y="68416"/>
                  </a:lnTo>
                  <a:lnTo>
                    <a:pt x="513903" y="67683"/>
                  </a:lnTo>
                  <a:close/>
                </a:path>
                <a:path w="789304" h="252094">
                  <a:moveTo>
                    <a:pt x="567179" y="192775"/>
                  </a:moveTo>
                  <a:lnTo>
                    <a:pt x="566173" y="193111"/>
                  </a:lnTo>
                  <a:lnTo>
                    <a:pt x="565643" y="193111"/>
                  </a:lnTo>
                  <a:lnTo>
                    <a:pt x="565056" y="193446"/>
                  </a:lnTo>
                  <a:lnTo>
                    <a:pt x="564163" y="194339"/>
                  </a:lnTo>
                  <a:lnTo>
                    <a:pt x="558969" y="199952"/>
                  </a:lnTo>
                  <a:lnTo>
                    <a:pt x="553776" y="204726"/>
                  </a:lnTo>
                  <a:lnTo>
                    <a:pt x="548582" y="208663"/>
                  </a:lnTo>
                  <a:lnTo>
                    <a:pt x="543389" y="211763"/>
                  </a:lnTo>
                  <a:lnTo>
                    <a:pt x="536687" y="215113"/>
                  </a:lnTo>
                  <a:lnTo>
                    <a:pt x="529316" y="216789"/>
                  </a:lnTo>
                  <a:lnTo>
                    <a:pt x="590848" y="216789"/>
                  </a:lnTo>
                  <a:lnTo>
                    <a:pt x="595324" y="210757"/>
                  </a:lnTo>
                  <a:lnTo>
                    <a:pt x="597781" y="207630"/>
                  </a:lnTo>
                  <a:lnTo>
                    <a:pt x="597446" y="205396"/>
                  </a:lnTo>
                  <a:lnTo>
                    <a:pt x="594319" y="204056"/>
                  </a:lnTo>
                  <a:lnTo>
                    <a:pt x="570194" y="194004"/>
                  </a:lnTo>
                  <a:lnTo>
                    <a:pt x="568407" y="193111"/>
                  </a:lnTo>
                  <a:lnTo>
                    <a:pt x="567179" y="192775"/>
                  </a:lnTo>
                  <a:close/>
                </a:path>
                <a:path w="789304" h="252094">
                  <a:moveTo>
                    <a:pt x="581962" y="99180"/>
                  </a:moveTo>
                  <a:lnTo>
                    <a:pt x="523731" y="99180"/>
                  </a:lnTo>
                  <a:lnTo>
                    <a:pt x="530098" y="101190"/>
                  </a:lnTo>
                  <a:lnTo>
                    <a:pt x="535012" y="105211"/>
                  </a:lnTo>
                  <a:lnTo>
                    <a:pt x="540150" y="109008"/>
                  </a:lnTo>
                  <a:lnTo>
                    <a:pt x="543947" y="113811"/>
                  </a:lnTo>
                  <a:lnTo>
                    <a:pt x="546404" y="119619"/>
                  </a:lnTo>
                  <a:lnTo>
                    <a:pt x="549085" y="125427"/>
                  </a:lnTo>
                  <a:lnTo>
                    <a:pt x="550425" y="131123"/>
                  </a:lnTo>
                  <a:lnTo>
                    <a:pt x="550425" y="138718"/>
                  </a:lnTo>
                  <a:lnTo>
                    <a:pt x="550090" y="140058"/>
                  </a:lnTo>
                  <a:lnTo>
                    <a:pt x="549420" y="140728"/>
                  </a:lnTo>
                  <a:lnTo>
                    <a:pt x="548750" y="141175"/>
                  </a:lnTo>
                  <a:lnTo>
                    <a:pt x="547186" y="141398"/>
                  </a:lnTo>
                  <a:lnTo>
                    <a:pt x="599378" y="141398"/>
                  </a:lnTo>
                  <a:lnTo>
                    <a:pt x="598172" y="133943"/>
                  </a:lnTo>
                  <a:lnTo>
                    <a:pt x="594612" y="121860"/>
                  </a:lnTo>
                  <a:lnTo>
                    <a:pt x="589628" y="110907"/>
                  </a:lnTo>
                  <a:lnTo>
                    <a:pt x="583615" y="101190"/>
                  </a:lnTo>
                  <a:lnTo>
                    <a:pt x="581962" y="99180"/>
                  </a:lnTo>
                  <a:close/>
                </a:path>
                <a:path w="789304" h="252094">
                  <a:moveTo>
                    <a:pt x="696717" y="67683"/>
                  </a:moveTo>
                  <a:lnTo>
                    <a:pt x="687782" y="67683"/>
                  </a:lnTo>
                  <a:lnTo>
                    <a:pt x="677940" y="68416"/>
                  </a:lnTo>
                  <a:lnTo>
                    <a:pt x="642967" y="85861"/>
                  </a:lnTo>
                  <a:lnTo>
                    <a:pt x="619868" y="123095"/>
                  </a:lnTo>
                  <a:lnTo>
                    <a:pt x="614402" y="161167"/>
                  </a:lnTo>
                  <a:lnTo>
                    <a:pt x="614968" y="175638"/>
                  </a:lnTo>
                  <a:lnTo>
                    <a:pt x="616543" y="187952"/>
                  </a:lnTo>
                  <a:lnTo>
                    <a:pt x="616664" y="188894"/>
                  </a:lnTo>
                  <a:lnTo>
                    <a:pt x="634171" y="229354"/>
                  </a:lnTo>
                  <a:lnTo>
                    <a:pt x="674505" y="251343"/>
                  </a:lnTo>
                  <a:lnTo>
                    <a:pt x="684432" y="251971"/>
                  </a:lnTo>
                  <a:lnTo>
                    <a:pt x="692473" y="251971"/>
                  </a:lnTo>
                  <a:lnTo>
                    <a:pt x="729777" y="234547"/>
                  </a:lnTo>
                  <a:lnTo>
                    <a:pt x="733352" y="231197"/>
                  </a:lnTo>
                  <a:lnTo>
                    <a:pt x="734692" y="230080"/>
                  </a:lnTo>
                  <a:lnTo>
                    <a:pt x="735809" y="229633"/>
                  </a:lnTo>
                  <a:lnTo>
                    <a:pt x="788973" y="229633"/>
                  </a:lnTo>
                  <a:lnTo>
                    <a:pt x="788973" y="219804"/>
                  </a:lnTo>
                  <a:lnTo>
                    <a:pt x="697164" y="219804"/>
                  </a:lnTo>
                  <a:lnTo>
                    <a:pt x="690574" y="217906"/>
                  </a:lnTo>
                  <a:lnTo>
                    <a:pt x="667846" y="179847"/>
                  </a:lnTo>
                  <a:lnTo>
                    <a:pt x="666673" y="160497"/>
                  </a:lnTo>
                  <a:lnTo>
                    <a:pt x="666966" y="150445"/>
                  </a:lnTo>
                  <a:lnTo>
                    <a:pt x="679294" y="111242"/>
                  </a:lnTo>
                  <a:lnTo>
                    <a:pt x="685102" y="107221"/>
                  </a:lnTo>
                  <a:lnTo>
                    <a:pt x="691133" y="102977"/>
                  </a:lnTo>
                  <a:lnTo>
                    <a:pt x="697834" y="100855"/>
                  </a:lnTo>
                  <a:lnTo>
                    <a:pt x="788973" y="100855"/>
                  </a:lnTo>
                  <a:lnTo>
                    <a:pt x="788973" y="87341"/>
                  </a:lnTo>
                  <a:lnTo>
                    <a:pt x="734803" y="87341"/>
                  </a:lnTo>
                  <a:lnTo>
                    <a:pt x="733463" y="86782"/>
                  </a:lnTo>
                  <a:lnTo>
                    <a:pt x="731676" y="85442"/>
                  </a:lnTo>
                  <a:lnTo>
                    <a:pt x="725198" y="79411"/>
                  </a:lnTo>
                  <a:lnTo>
                    <a:pt x="718497" y="74943"/>
                  </a:lnTo>
                  <a:lnTo>
                    <a:pt x="704647" y="69135"/>
                  </a:lnTo>
                  <a:lnTo>
                    <a:pt x="696717" y="67683"/>
                  </a:lnTo>
                  <a:close/>
                </a:path>
                <a:path w="789304" h="252094">
                  <a:moveTo>
                    <a:pt x="788973" y="229633"/>
                  </a:moveTo>
                  <a:lnTo>
                    <a:pt x="735809" y="229633"/>
                  </a:lnTo>
                  <a:lnTo>
                    <a:pt x="737596" y="230080"/>
                  </a:lnTo>
                  <a:lnTo>
                    <a:pt x="738042" y="230973"/>
                  </a:lnTo>
                  <a:lnTo>
                    <a:pt x="738042" y="244376"/>
                  </a:lnTo>
                  <a:lnTo>
                    <a:pt x="738587" y="245828"/>
                  </a:lnTo>
                  <a:lnTo>
                    <a:pt x="738713" y="246163"/>
                  </a:lnTo>
                  <a:lnTo>
                    <a:pt x="740053" y="247280"/>
                  </a:lnTo>
                  <a:lnTo>
                    <a:pt x="741617" y="248173"/>
                  </a:lnTo>
                  <a:lnTo>
                    <a:pt x="743292" y="248620"/>
                  </a:lnTo>
                  <a:lnTo>
                    <a:pt x="784170" y="248620"/>
                  </a:lnTo>
                  <a:lnTo>
                    <a:pt x="785779" y="248173"/>
                  </a:lnTo>
                  <a:lnTo>
                    <a:pt x="786069" y="248173"/>
                  </a:lnTo>
                  <a:lnTo>
                    <a:pt x="788414" y="245828"/>
                  </a:lnTo>
                  <a:lnTo>
                    <a:pt x="788868" y="244376"/>
                  </a:lnTo>
                  <a:lnTo>
                    <a:pt x="788973" y="229633"/>
                  </a:lnTo>
                  <a:close/>
                </a:path>
                <a:path w="789304" h="252094">
                  <a:moveTo>
                    <a:pt x="788973" y="100855"/>
                  </a:moveTo>
                  <a:lnTo>
                    <a:pt x="711684" y="100855"/>
                  </a:lnTo>
                  <a:lnTo>
                    <a:pt x="717380" y="102307"/>
                  </a:lnTo>
                  <a:lnTo>
                    <a:pt x="722294" y="105211"/>
                  </a:lnTo>
                  <a:lnTo>
                    <a:pt x="727432" y="107892"/>
                  </a:lnTo>
                  <a:lnTo>
                    <a:pt x="732458" y="111912"/>
                  </a:lnTo>
                  <a:lnTo>
                    <a:pt x="737372" y="117273"/>
                  </a:lnTo>
                  <a:lnTo>
                    <a:pt x="737372" y="195233"/>
                  </a:lnTo>
                  <a:lnTo>
                    <a:pt x="710790" y="219804"/>
                  </a:lnTo>
                  <a:lnTo>
                    <a:pt x="788973" y="219804"/>
                  </a:lnTo>
                  <a:lnTo>
                    <a:pt x="788973" y="100855"/>
                  </a:lnTo>
                  <a:close/>
                </a:path>
                <a:path w="789304" h="252094">
                  <a:moveTo>
                    <a:pt x="787186" y="0"/>
                  </a:moveTo>
                  <a:lnTo>
                    <a:pt x="739159" y="0"/>
                  </a:lnTo>
                  <a:lnTo>
                    <a:pt x="737372" y="2122"/>
                  </a:lnTo>
                  <a:lnTo>
                    <a:pt x="737286" y="85442"/>
                  </a:lnTo>
                  <a:lnTo>
                    <a:pt x="736771" y="86782"/>
                  </a:lnTo>
                  <a:lnTo>
                    <a:pt x="736535" y="86782"/>
                  </a:lnTo>
                  <a:lnTo>
                    <a:pt x="735697" y="87117"/>
                  </a:lnTo>
                  <a:lnTo>
                    <a:pt x="734803" y="87341"/>
                  </a:lnTo>
                  <a:lnTo>
                    <a:pt x="788973" y="87341"/>
                  </a:lnTo>
                  <a:lnTo>
                    <a:pt x="788973" y="2122"/>
                  </a:lnTo>
                  <a:lnTo>
                    <a:pt x="787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05409" y="3503306"/>
              <a:ext cx="6553158" cy="6149593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7631" y="2170153"/>
            <a:ext cx="1049750" cy="30725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2071" y="3503306"/>
            <a:ext cx="6597811" cy="5238626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9" name="object 9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3311" y="463315"/>
              <a:ext cx="3170128" cy="24191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586" y="1833438"/>
              <a:ext cx="192119" cy="1506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39786" y="636879"/>
                  </a:moveTo>
                  <a:lnTo>
                    <a:pt x="1424114" y="595579"/>
                  </a:lnTo>
                  <a:lnTo>
                    <a:pt x="1387182" y="576567"/>
                  </a:lnTo>
                  <a:lnTo>
                    <a:pt x="1358696" y="569201"/>
                  </a:lnTo>
                  <a:lnTo>
                    <a:pt x="1351788" y="567270"/>
                  </a:lnTo>
                  <a:lnTo>
                    <a:pt x="1313459" y="546747"/>
                  </a:lnTo>
                  <a:lnTo>
                    <a:pt x="1306423" y="533120"/>
                  </a:lnTo>
                  <a:lnTo>
                    <a:pt x="1306423" y="523290"/>
                  </a:lnTo>
                  <a:lnTo>
                    <a:pt x="1307261" y="515442"/>
                  </a:lnTo>
                  <a:lnTo>
                    <a:pt x="1309662" y="508635"/>
                  </a:lnTo>
                  <a:lnTo>
                    <a:pt x="1309776" y="508304"/>
                  </a:lnTo>
                  <a:lnTo>
                    <a:pt x="1344764" y="485787"/>
                  </a:lnTo>
                  <a:lnTo>
                    <a:pt x="1355013" y="485089"/>
                  </a:lnTo>
                  <a:lnTo>
                    <a:pt x="1363256" y="485533"/>
                  </a:lnTo>
                  <a:lnTo>
                    <a:pt x="1406105" y="500786"/>
                  </a:lnTo>
                  <a:lnTo>
                    <a:pt x="1424038" y="512902"/>
                  </a:lnTo>
                  <a:lnTo>
                    <a:pt x="1437436" y="492798"/>
                  </a:lnTo>
                  <a:lnTo>
                    <a:pt x="1395552" y="470357"/>
                  </a:lnTo>
                  <a:lnTo>
                    <a:pt x="1365758" y="463816"/>
                  </a:lnTo>
                  <a:lnTo>
                    <a:pt x="1366786" y="463816"/>
                  </a:lnTo>
                  <a:lnTo>
                    <a:pt x="1354670" y="463321"/>
                  </a:lnTo>
                  <a:lnTo>
                    <a:pt x="1344244" y="463816"/>
                  </a:lnTo>
                  <a:lnTo>
                    <a:pt x="1334401" y="465328"/>
                  </a:lnTo>
                  <a:lnTo>
                    <a:pt x="1295781" y="486854"/>
                  </a:lnTo>
                  <a:lnTo>
                    <a:pt x="1281633" y="525970"/>
                  </a:lnTo>
                  <a:lnTo>
                    <a:pt x="1281976" y="533120"/>
                  </a:lnTo>
                  <a:lnTo>
                    <a:pt x="1302169" y="571411"/>
                  </a:lnTo>
                  <a:lnTo>
                    <a:pt x="1340751" y="587946"/>
                  </a:lnTo>
                  <a:lnTo>
                    <a:pt x="1368933" y="595439"/>
                  </a:lnTo>
                  <a:lnTo>
                    <a:pt x="1375537" y="597420"/>
                  </a:lnTo>
                  <a:lnTo>
                    <a:pt x="1381836" y="599630"/>
                  </a:lnTo>
                  <a:lnTo>
                    <a:pt x="1395666" y="605155"/>
                  </a:lnTo>
                  <a:lnTo>
                    <a:pt x="1401914" y="609625"/>
                  </a:lnTo>
                  <a:lnTo>
                    <a:pt x="1406613" y="615442"/>
                  </a:lnTo>
                  <a:lnTo>
                    <a:pt x="1411528" y="621017"/>
                  </a:lnTo>
                  <a:lnTo>
                    <a:pt x="1413979" y="628611"/>
                  </a:lnTo>
                  <a:lnTo>
                    <a:pt x="1413979" y="646709"/>
                  </a:lnTo>
                  <a:lnTo>
                    <a:pt x="1411630" y="654418"/>
                  </a:lnTo>
                  <a:lnTo>
                    <a:pt x="1406944" y="661339"/>
                  </a:lnTo>
                  <a:lnTo>
                    <a:pt x="1402473" y="668045"/>
                  </a:lnTo>
                  <a:lnTo>
                    <a:pt x="1361046" y="683120"/>
                  </a:lnTo>
                  <a:lnTo>
                    <a:pt x="1354340" y="682764"/>
                  </a:lnTo>
                  <a:lnTo>
                    <a:pt x="1352740" y="682764"/>
                  </a:lnTo>
                  <a:lnTo>
                    <a:pt x="1309268" y="664946"/>
                  </a:lnTo>
                  <a:lnTo>
                    <a:pt x="1289672" y="648944"/>
                  </a:lnTo>
                  <a:lnTo>
                    <a:pt x="1274254" y="668375"/>
                  </a:lnTo>
                  <a:lnTo>
                    <a:pt x="1305737" y="691375"/>
                  </a:lnTo>
                  <a:lnTo>
                    <a:pt x="1348816" y="704684"/>
                  </a:lnTo>
                  <a:lnTo>
                    <a:pt x="1360373" y="705231"/>
                  </a:lnTo>
                  <a:lnTo>
                    <a:pt x="1371600" y="704684"/>
                  </a:lnTo>
                  <a:lnTo>
                    <a:pt x="1409788" y="691603"/>
                  </a:lnTo>
                  <a:lnTo>
                    <a:pt x="1420101" y="683120"/>
                  </a:lnTo>
                  <a:lnTo>
                    <a:pt x="1423860" y="679373"/>
                  </a:lnTo>
                  <a:lnTo>
                    <a:pt x="1429397" y="672058"/>
                  </a:lnTo>
                  <a:lnTo>
                    <a:pt x="1433944" y="663956"/>
                  </a:lnTo>
                  <a:lnTo>
                    <a:pt x="1437182" y="655396"/>
                  </a:lnTo>
                  <a:lnTo>
                    <a:pt x="1439062" y="646709"/>
                  </a:lnTo>
                  <a:lnTo>
                    <a:pt x="1439138" y="646366"/>
                  </a:lnTo>
                  <a:lnTo>
                    <a:pt x="1439786" y="636879"/>
                  </a:lnTo>
                  <a:close/>
                </a:path>
                <a:path w="20104100" h="11308715">
                  <a:moveTo>
                    <a:pt x="1638681" y="467004"/>
                  </a:moveTo>
                  <a:lnTo>
                    <a:pt x="1612887" y="467004"/>
                  </a:lnTo>
                  <a:lnTo>
                    <a:pt x="1612887" y="617448"/>
                  </a:lnTo>
                  <a:lnTo>
                    <a:pt x="1612011" y="630415"/>
                  </a:lnTo>
                  <a:lnTo>
                    <a:pt x="1589786" y="671982"/>
                  </a:lnTo>
                  <a:lnTo>
                    <a:pt x="1557934" y="681774"/>
                  </a:lnTo>
                  <a:lnTo>
                    <a:pt x="1545996" y="680694"/>
                  </a:lnTo>
                  <a:lnTo>
                    <a:pt x="1511274" y="654888"/>
                  </a:lnTo>
                  <a:lnTo>
                    <a:pt x="1502981" y="617448"/>
                  </a:lnTo>
                  <a:lnTo>
                    <a:pt x="1502981" y="467004"/>
                  </a:lnTo>
                  <a:lnTo>
                    <a:pt x="1477175" y="467004"/>
                  </a:lnTo>
                  <a:lnTo>
                    <a:pt x="1477175" y="617448"/>
                  </a:lnTo>
                  <a:lnTo>
                    <a:pt x="1477784" y="630415"/>
                  </a:lnTo>
                  <a:lnTo>
                    <a:pt x="1492427" y="673341"/>
                  </a:lnTo>
                  <a:lnTo>
                    <a:pt x="1524508" y="699198"/>
                  </a:lnTo>
                  <a:lnTo>
                    <a:pt x="1557934" y="705231"/>
                  </a:lnTo>
                  <a:lnTo>
                    <a:pt x="1569910" y="704570"/>
                  </a:lnTo>
                  <a:lnTo>
                    <a:pt x="1609344" y="688581"/>
                  </a:lnTo>
                  <a:lnTo>
                    <a:pt x="1616557" y="681774"/>
                  </a:lnTo>
                  <a:lnTo>
                    <a:pt x="1616824" y="681532"/>
                  </a:lnTo>
                  <a:lnTo>
                    <a:pt x="1636166" y="642493"/>
                  </a:lnTo>
                  <a:lnTo>
                    <a:pt x="1638681" y="617448"/>
                  </a:lnTo>
                  <a:lnTo>
                    <a:pt x="1638681" y="467004"/>
                  </a:lnTo>
                  <a:close/>
                </a:path>
                <a:path w="20104100" h="11308715">
                  <a:moveTo>
                    <a:pt x="1839595" y="467004"/>
                  </a:moveTo>
                  <a:lnTo>
                    <a:pt x="1807756" y="467004"/>
                  </a:lnTo>
                  <a:lnTo>
                    <a:pt x="1758835" y="578916"/>
                  </a:lnTo>
                  <a:lnTo>
                    <a:pt x="1723834" y="498830"/>
                  </a:lnTo>
                  <a:lnTo>
                    <a:pt x="1709915" y="467004"/>
                  </a:lnTo>
                  <a:lnTo>
                    <a:pt x="1678089" y="467004"/>
                  </a:lnTo>
                  <a:lnTo>
                    <a:pt x="1678089" y="701548"/>
                  </a:lnTo>
                  <a:lnTo>
                    <a:pt x="1701203" y="701548"/>
                  </a:lnTo>
                  <a:lnTo>
                    <a:pt x="1701203" y="498830"/>
                  </a:lnTo>
                  <a:lnTo>
                    <a:pt x="1758505" y="631190"/>
                  </a:lnTo>
                  <a:lnTo>
                    <a:pt x="1781136" y="578916"/>
                  </a:lnTo>
                  <a:lnTo>
                    <a:pt x="1815807" y="498830"/>
                  </a:lnTo>
                  <a:lnTo>
                    <a:pt x="1815807" y="701548"/>
                  </a:lnTo>
                  <a:lnTo>
                    <a:pt x="1839595" y="701548"/>
                  </a:lnTo>
                  <a:lnTo>
                    <a:pt x="1839595" y="498830"/>
                  </a:lnTo>
                  <a:lnTo>
                    <a:pt x="1839595" y="467004"/>
                  </a:lnTo>
                  <a:close/>
                </a:path>
                <a:path w="20104100" h="11308715">
                  <a:moveTo>
                    <a:pt x="2040496" y="467004"/>
                  </a:moveTo>
                  <a:lnTo>
                    <a:pt x="2008670" y="467004"/>
                  </a:lnTo>
                  <a:lnTo>
                    <a:pt x="1959749" y="578916"/>
                  </a:lnTo>
                  <a:lnTo>
                    <a:pt x="1924748" y="498830"/>
                  </a:lnTo>
                  <a:lnTo>
                    <a:pt x="1910829" y="467004"/>
                  </a:lnTo>
                  <a:lnTo>
                    <a:pt x="1879003" y="467004"/>
                  </a:lnTo>
                  <a:lnTo>
                    <a:pt x="1879003" y="701548"/>
                  </a:lnTo>
                  <a:lnTo>
                    <a:pt x="1902117" y="701548"/>
                  </a:lnTo>
                  <a:lnTo>
                    <a:pt x="1902117" y="498830"/>
                  </a:lnTo>
                  <a:lnTo>
                    <a:pt x="1959419" y="631190"/>
                  </a:lnTo>
                  <a:lnTo>
                    <a:pt x="1982038" y="578916"/>
                  </a:lnTo>
                  <a:lnTo>
                    <a:pt x="2016709" y="498830"/>
                  </a:lnTo>
                  <a:lnTo>
                    <a:pt x="2016709" y="701548"/>
                  </a:lnTo>
                  <a:lnTo>
                    <a:pt x="2040496" y="701548"/>
                  </a:lnTo>
                  <a:lnTo>
                    <a:pt x="2040496" y="498830"/>
                  </a:lnTo>
                  <a:lnTo>
                    <a:pt x="2040496" y="467004"/>
                  </a:lnTo>
                  <a:close/>
                </a:path>
                <a:path w="20104100" h="11308715">
                  <a:moveTo>
                    <a:pt x="2255824" y="701548"/>
                  </a:moveTo>
                  <a:lnTo>
                    <a:pt x="2233790" y="636206"/>
                  </a:lnTo>
                  <a:lnTo>
                    <a:pt x="2226907" y="615772"/>
                  </a:lnTo>
                  <a:lnTo>
                    <a:pt x="2200529" y="537552"/>
                  </a:lnTo>
                  <a:lnTo>
                    <a:pt x="2200529" y="615772"/>
                  </a:lnTo>
                  <a:lnTo>
                    <a:pt x="2119782" y="615772"/>
                  </a:lnTo>
                  <a:lnTo>
                    <a:pt x="2159990" y="491794"/>
                  </a:lnTo>
                  <a:lnTo>
                    <a:pt x="2200529" y="615772"/>
                  </a:lnTo>
                  <a:lnTo>
                    <a:pt x="2200529" y="537552"/>
                  </a:lnTo>
                  <a:lnTo>
                    <a:pt x="2185098" y="491794"/>
                  </a:lnTo>
                  <a:lnTo>
                    <a:pt x="2176742" y="467004"/>
                  </a:lnTo>
                  <a:lnTo>
                    <a:pt x="2144242" y="467004"/>
                  </a:lnTo>
                  <a:lnTo>
                    <a:pt x="2065502" y="701548"/>
                  </a:lnTo>
                  <a:lnTo>
                    <a:pt x="2091969" y="701548"/>
                  </a:lnTo>
                  <a:lnTo>
                    <a:pt x="2113076" y="636206"/>
                  </a:lnTo>
                  <a:lnTo>
                    <a:pt x="2207234" y="636206"/>
                  </a:lnTo>
                  <a:lnTo>
                    <a:pt x="2228685" y="701548"/>
                  </a:lnTo>
                  <a:lnTo>
                    <a:pt x="2255824" y="701548"/>
                  </a:lnTo>
                  <a:close/>
                </a:path>
                <a:path w="20104100" h="11308715">
                  <a:moveTo>
                    <a:pt x="2446680" y="701548"/>
                  </a:moveTo>
                  <a:lnTo>
                    <a:pt x="2395778" y="601357"/>
                  </a:lnTo>
                  <a:lnTo>
                    <a:pt x="2394077" y="598017"/>
                  </a:lnTo>
                  <a:lnTo>
                    <a:pt x="2404707" y="594055"/>
                  </a:lnTo>
                  <a:lnTo>
                    <a:pt x="2435301" y="566102"/>
                  </a:lnTo>
                  <a:lnTo>
                    <a:pt x="2442629" y="535025"/>
                  </a:lnTo>
                  <a:lnTo>
                    <a:pt x="2442654" y="534682"/>
                  </a:lnTo>
                  <a:lnTo>
                    <a:pt x="2428125" y="492048"/>
                  </a:lnTo>
                  <a:lnTo>
                    <a:pt x="2425611" y="489445"/>
                  </a:lnTo>
                  <a:lnTo>
                    <a:pt x="2422055" y="485762"/>
                  </a:lnTo>
                  <a:lnTo>
                    <a:pt x="2416860" y="481736"/>
                  </a:lnTo>
                  <a:lnTo>
                    <a:pt x="2416860" y="535025"/>
                  </a:lnTo>
                  <a:lnTo>
                    <a:pt x="2415971" y="544741"/>
                  </a:lnTo>
                  <a:lnTo>
                    <a:pt x="2386698" y="576910"/>
                  </a:lnTo>
                  <a:lnTo>
                    <a:pt x="2365921" y="579920"/>
                  </a:lnTo>
                  <a:lnTo>
                    <a:pt x="2321026" y="579920"/>
                  </a:lnTo>
                  <a:lnTo>
                    <a:pt x="2321026" y="489445"/>
                  </a:lnTo>
                  <a:lnTo>
                    <a:pt x="2365921" y="489445"/>
                  </a:lnTo>
                  <a:lnTo>
                    <a:pt x="2402789" y="501853"/>
                  </a:lnTo>
                  <a:lnTo>
                    <a:pt x="2416822" y="534682"/>
                  </a:lnTo>
                  <a:lnTo>
                    <a:pt x="2416860" y="535025"/>
                  </a:lnTo>
                  <a:lnTo>
                    <a:pt x="2416860" y="481736"/>
                  </a:lnTo>
                  <a:lnTo>
                    <a:pt x="2415057" y="480326"/>
                  </a:lnTo>
                  <a:lnTo>
                    <a:pt x="2378811" y="467550"/>
                  </a:lnTo>
                  <a:lnTo>
                    <a:pt x="2367940" y="467004"/>
                  </a:lnTo>
                  <a:lnTo>
                    <a:pt x="2295233" y="467004"/>
                  </a:lnTo>
                  <a:lnTo>
                    <a:pt x="2295233" y="701548"/>
                  </a:lnTo>
                  <a:lnTo>
                    <a:pt x="2321026" y="701548"/>
                  </a:lnTo>
                  <a:lnTo>
                    <a:pt x="2321026" y="601357"/>
                  </a:lnTo>
                  <a:lnTo>
                    <a:pt x="2367940" y="601357"/>
                  </a:lnTo>
                  <a:lnTo>
                    <a:pt x="2418194" y="701548"/>
                  </a:lnTo>
                  <a:lnTo>
                    <a:pt x="2446680" y="701548"/>
                  </a:lnTo>
                  <a:close/>
                </a:path>
                <a:path w="20104100" h="11308715">
                  <a:moveTo>
                    <a:pt x="2655290" y="467004"/>
                  </a:moveTo>
                  <a:lnTo>
                    <a:pt x="2628493" y="467004"/>
                  </a:lnTo>
                  <a:lnTo>
                    <a:pt x="2563152" y="582599"/>
                  </a:lnTo>
                  <a:lnTo>
                    <a:pt x="2497810" y="467004"/>
                  </a:lnTo>
                  <a:lnTo>
                    <a:pt x="2469667" y="467004"/>
                  </a:lnTo>
                  <a:lnTo>
                    <a:pt x="2549410" y="605383"/>
                  </a:lnTo>
                  <a:lnTo>
                    <a:pt x="2549410" y="701548"/>
                  </a:lnTo>
                  <a:lnTo>
                    <a:pt x="2575217" y="701548"/>
                  </a:lnTo>
                  <a:lnTo>
                    <a:pt x="2575217" y="605713"/>
                  </a:lnTo>
                  <a:lnTo>
                    <a:pt x="2588564" y="582599"/>
                  </a:lnTo>
                  <a:lnTo>
                    <a:pt x="2655290" y="467004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4595" y="2257271"/>
              <a:ext cx="4877943" cy="69132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586" y="1828202"/>
            <a:ext cx="192119" cy="1506111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2047183" y="5007540"/>
            <a:ext cx="349250" cy="249554"/>
          </a:xfrm>
          <a:custGeom>
            <a:avLst/>
            <a:gdLst/>
            <a:ahLst/>
            <a:cxnLst/>
            <a:rect l="l" t="t" r="r" b="b"/>
            <a:pathLst>
              <a:path w="349250" h="249554">
                <a:moveTo>
                  <a:pt x="67683" y="0"/>
                </a:moveTo>
                <a:lnTo>
                  <a:pt x="66566" y="558"/>
                </a:lnTo>
                <a:lnTo>
                  <a:pt x="65673" y="1898"/>
                </a:lnTo>
                <a:lnTo>
                  <a:pt x="64779" y="3015"/>
                </a:lnTo>
                <a:lnTo>
                  <a:pt x="64301" y="4355"/>
                </a:lnTo>
                <a:lnTo>
                  <a:pt x="64221" y="4579"/>
                </a:lnTo>
                <a:lnTo>
                  <a:pt x="63998" y="6589"/>
                </a:lnTo>
                <a:lnTo>
                  <a:pt x="28815" y="240802"/>
                </a:lnTo>
                <a:lnTo>
                  <a:pt x="28815" y="243259"/>
                </a:lnTo>
                <a:lnTo>
                  <a:pt x="29374" y="244934"/>
                </a:lnTo>
                <a:lnTo>
                  <a:pt x="30491" y="245828"/>
                </a:lnTo>
                <a:lnTo>
                  <a:pt x="31831" y="246498"/>
                </a:lnTo>
                <a:lnTo>
                  <a:pt x="33841" y="246945"/>
                </a:lnTo>
                <a:lnTo>
                  <a:pt x="36522" y="247168"/>
                </a:lnTo>
                <a:lnTo>
                  <a:pt x="51042" y="249290"/>
                </a:lnTo>
                <a:lnTo>
                  <a:pt x="53052" y="248844"/>
                </a:lnTo>
                <a:lnTo>
                  <a:pt x="53946" y="247503"/>
                </a:lnTo>
                <a:lnTo>
                  <a:pt x="55062" y="246163"/>
                </a:lnTo>
                <a:lnTo>
                  <a:pt x="55844" y="243929"/>
                </a:lnTo>
                <a:lnTo>
                  <a:pt x="56291" y="240802"/>
                </a:lnTo>
                <a:lnTo>
                  <a:pt x="90803" y="7929"/>
                </a:lnTo>
                <a:lnTo>
                  <a:pt x="91222" y="4579"/>
                </a:lnTo>
                <a:lnTo>
                  <a:pt x="91250" y="4355"/>
                </a:lnTo>
                <a:lnTo>
                  <a:pt x="89686" y="2345"/>
                </a:lnTo>
                <a:lnTo>
                  <a:pt x="86112" y="1898"/>
                </a:lnTo>
                <a:lnTo>
                  <a:pt x="69024" y="223"/>
                </a:lnTo>
                <a:lnTo>
                  <a:pt x="67683" y="0"/>
                </a:lnTo>
                <a:close/>
              </a:path>
              <a:path w="349250" h="249554">
                <a:moveTo>
                  <a:pt x="140728" y="0"/>
                </a:moveTo>
                <a:lnTo>
                  <a:pt x="139611" y="558"/>
                </a:lnTo>
                <a:lnTo>
                  <a:pt x="138718" y="1898"/>
                </a:lnTo>
                <a:lnTo>
                  <a:pt x="137824" y="3015"/>
                </a:lnTo>
                <a:lnTo>
                  <a:pt x="137346" y="4355"/>
                </a:lnTo>
                <a:lnTo>
                  <a:pt x="137266" y="4579"/>
                </a:lnTo>
                <a:lnTo>
                  <a:pt x="137042" y="6589"/>
                </a:lnTo>
                <a:lnTo>
                  <a:pt x="101860" y="240802"/>
                </a:lnTo>
                <a:lnTo>
                  <a:pt x="101860" y="243259"/>
                </a:lnTo>
                <a:lnTo>
                  <a:pt x="102419" y="244934"/>
                </a:lnTo>
                <a:lnTo>
                  <a:pt x="103536" y="245828"/>
                </a:lnTo>
                <a:lnTo>
                  <a:pt x="104876" y="246498"/>
                </a:lnTo>
                <a:lnTo>
                  <a:pt x="106886" y="246945"/>
                </a:lnTo>
                <a:lnTo>
                  <a:pt x="109567" y="247168"/>
                </a:lnTo>
                <a:lnTo>
                  <a:pt x="124086" y="249290"/>
                </a:lnTo>
                <a:lnTo>
                  <a:pt x="126097" y="248844"/>
                </a:lnTo>
                <a:lnTo>
                  <a:pt x="126990" y="247503"/>
                </a:lnTo>
                <a:lnTo>
                  <a:pt x="128107" y="246163"/>
                </a:lnTo>
                <a:lnTo>
                  <a:pt x="128889" y="243929"/>
                </a:lnTo>
                <a:lnTo>
                  <a:pt x="129336" y="240802"/>
                </a:lnTo>
                <a:lnTo>
                  <a:pt x="163848" y="7929"/>
                </a:lnTo>
                <a:lnTo>
                  <a:pt x="164267" y="4579"/>
                </a:lnTo>
                <a:lnTo>
                  <a:pt x="164295" y="4355"/>
                </a:lnTo>
                <a:lnTo>
                  <a:pt x="162731" y="2345"/>
                </a:lnTo>
                <a:lnTo>
                  <a:pt x="159157" y="1898"/>
                </a:lnTo>
                <a:lnTo>
                  <a:pt x="142068" y="223"/>
                </a:lnTo>
                <a:lnTo>
                  <a:pt x="140728" y="0"/>
                </a:lnTo>
                <a:close/>
              </a:path>
              <a:path w="349250" h="249554">
                <a:moveTo>
                  <a:pt x="43160" y="145307"/>
                </a:moveTo>
                <a:lnTo>
                  <a:pt x="1675" y="145307"/>
                </a:lnTo>
                <a:lnTo>
                  <a:pt x="0" y="147318"/>
                </a:lnTo>
                <a:lnTo>
                  <a:pt x="0" y="167534"/>
                </a:lnTo>
                <a:lnTo>
                  <a:pt x="446" y="169321"/>
                </a:lnTo>
                <a:lnTo>
                  <a:pt x="1340" y="170438"/>
                </a:lnTo>
                <a:lnTo>
                  <a:pt x="2457" y="171331"/>
                </a:lnTo>
                <a:lnTo>
                  <a:pt x="4355" y="171778"/>
                </a:lnTo>
                <a:lnTo>
                  <a:pt x="39184" y="171778"/>
                </a:lnTo>
                <a:lnTo>
                  <a:pt x="43160" y="145307"/>
                </a:lnTo>
                <a:close/>
              </a:path>
              <a:path w="349250" h="249554">
                <a:moveTo>
                  <a:pt x="116205" y="145307"/>
                </a:moveTo>
                <a:lnTo>
                  <a:pt x="70443" y="145307"/>
                </a:lnTo>
                <a:lnTo>
                  <a:pt x="66587" y="171331"/>
                </a:lnTo>
                <a:lnTo>
                  <a:pt x="66520" y="171778"/>
                </a:lnTo>
                <a:lnTo>
                  <a:pt x="112229" y="171778"/>
                </a:lnTo>
                <a:lnTo>
                  <a:pt x="116205" y="145307"/>
                </a:lnTo>
                <a:close/>
              </a:path>
              <a:path w="349250" h="249554">
                <a:moveTo>
                  <a:pt x="178591" y="145307"/>
                </a:moveTo>
                <a:lnTo>
                  <a:pt x="143488" y="145307"/>
                </a:lnTo>
                <a:lnTo>
                  <a:pt x="139632" y="171331"/>
                </a:lnTo>
                <a:lnTo>
                  <a:pt x="139565" y="171778"/>
                </a:lnTo>
                <a:lnTo>
                  <a:pt x="177251" y="171778"/>
                </a:lnTo>
                <a:lnTo>
                  <a:pt x="180266" y="169321"/>
                </a:lnTo>
                <a:lnTo>
                  <a:pt x="180266" y="147095"/>
                </a:lnTo>
                <a:lnTo>
                  <a:pt x="178591" y="145307"/>
                </a:lnTo>
                <a:close/>
              </a:path>
              <a:path w="349250" h="249554">
                <a:moveTo>
                  <a:pt x="53730" y="74943"/>
                </a:moveTo>
                <a:lnTo>
                  <a:pt x="12732" y="74943"/>
                </a:lnTo>
                <a:lnTo>
                  <a:pt x="11057" y="76954"/>
                </a:lnTo>
                <a:lnTo>
                  <a:pt x="11057" y="97169"/>
                </a:lnTo>
                <a:lnTo>
                  <a:pt x="11504" y="98956"/>
                </a:lnTo>
                <a:lnTo>
                  <a:pt x="12397" y="100073"/>
                </a:lnTo>
                <a:lnTo>
                  <a:pt x="13514" y="100967"/>
                </a:lnTo>
                <a:lnTo>
                  <a:pt x="15413" y="101414"/>
                </a:lnTo>
                <a:lnTo>
                  <a:pt x="49754" y="101414"/>
                </a:lnTo>
                <a:lnTo>
                  <a:pt x="53730" y="74943"/>
                </a:lnTo>
                <a:close/>
              </a:path>
              <a:path w="349250" h="249554">
                <a:moveTo>
                  <a:pt x="126775" y="74943"/>
                </a:moveTo>
                <a:lnTo>
                  <a:pt x="80871" y="74943"/>
                </a:lnTo>
                <a:lnTo>
                  <a:pt x="77015" y="100967"/>
                </a:lnTo>
                <a:lnTo>
                  <a:pt x="76949" y="101414"/>
                </a:lnTo>
                <a:lnTo>
                  <a:pt x="122798" y="101414"/>
                </a:lnTo>
                <a:lnTo>
                  <a:pt x="126775" y="74943"/>
                </a:lnTo>
                <a:close/>
              </a:path>
              <a:path w="349250" h="249554">
                <a:moveTo>
                  <a:pt x="189648" y="74943"/>
                </a:moveTo>
                <a:lnTo>
                  <a:pt x="153916" y="74943"/>
                </a:lnTo>
                <a:lnTo>
                  <a:pt x="150060" y="100967"/>
                </a:lnTo>
                <a:lnTo>
                  <a:pt x="149993" y="101414"/>
                </a:lnTo>
                <a:lnTo>
                  <a:pt x="188308" y="101414"/>
                </a:lnTo>
                <a:lnTo>
                  <a:pt x="191324" y="98956"/>
                </a:lnTo>
                <a:lnTo>
                  <a:pt x="191324" y="76730"/>
                </a:lnTo>
                <a:lnTo>
                  <a:pt x="189648" y="74943"/>
                </a:lnTo>
                <a:close/>
              </a:path>
              <a:path w="349250" h="249554">
                <a:moveTo>
                  <a:pt x="346976" y="205620"/>
                </a:moveTo>
                <a:lnTo>
                  <a:pt x="205465" y="205620"/>
                </a:lnTo>
                <a:lnTo>
                  <a:pt x="203567" y="207295"/>
                </a:lnTo>
                <a:lnTo>
                  <a:pt x="203567" y="246945"/>
                </a:lnTo>
                <a:lnTo>
                  <a:pt x="205689" y="248844"/>
                </a:lnTo>
                <a:lnTo>
                  <a:pt x="344742" y="248844"/>
                </a:lnTo>
                <a:lnTo>
                  <a:pt x="346417" y="248285"/>
                </a:lnTo>
                <a:lnTo>
                  <a:pt x="347311" y="247168"/>
                </a:lnTo>
                <a:lnTo>
                  <a:pt x="348428" y="245828"/>
                </a:lnTo>
                <a:lnTo>
                  <a:pt x="348986" y="244488"/>
                </a:lnTo>
                <a:lnTo>
                  <a:pt x="348986" y="207295"/>
                </a:lnTo>
                <a:lnTo>
                  <a:pt x="346976" y="205620"/>
                </a:lnTo>
                <a:close/>
              </a:path>
              <a:path w="349250" h="249554">
                <a:moveTo>
                  <a:pt x="306433" y="57966"/>
                </a:moveTo>
                <a:lnTo>
                  <a:pt x="246232" y="57966"/>
                </a:lnTo>
                <a:lnTo>
                  <a:pt x="247796" y="59195"/>
                </a:lnTo>
                <a:lnTo>
                  <a:pt x="247796" y="204838"/>
                </a:lnTo>
                <a:lnTo>
                  <a:pt x="246567" y="205620"/>
                </a:lnTo>
                <a:lnTo>
                  <a:pt x="307438" y="205620"/>
                </a:lnTo>
                <a:lnTo>
                  <a:pt x="306433" y="204503"/>
                </a:lnTo>
                <a:lnTo>
                  <a:pt x="306433" y="57966"/>
                </a:lnTo>
                <a:close/>
              </a:path>
              <a:path w="349250" h="249554">
                <a:moveTo>
                  <a:pt x="304757" y="223"/>
                </a:moveTo>
                <a:lnTo>
                  <a:pt x="275606" y="223"/>
                </a:lnTo>
                <a:lnTo>
                  <a:pt x="273373" y="558"/>
                </a:lnTo>
                <a:lnTo>
                  <a:pt x="271585" y="1228"/>
                </a:lnTo>
                <a:lnTo>
                  <a:pt x="269798" y="1675"/>
                </a:lnTo>
                <a:lnTo>
                  <a:pt x="208258" y="32054"/>
                </a:lnTo>
                <a:lnTo>
                  <a:pt x="203232" y="37639"/>
                </a:lnTo>
                <a:lnTo>
                  <a:pt x="203232" y="67572"/>
                </a:lnTo>
                <a:lnTo>
                  <a:pt x="205689" y="69694"/>
                </a:lnTo>
                <a:lnTo>
                  <a:pt x="210603" y="68577"/>
                </a:lnTo>
                <a:lnTo>
                  <a:pt x="243105" y="58860"/>
                </a:lnTo>
                <a:lnTo>
                  <a:pt x="246232" y="57966"/>
                </a:lnTo>
                <a:lnTo>
                  <a:pt x="306433" y="57966"/>
                </a:lnTo>
                <a:lnTo>
                  <a:pt x="306433" y="2233"/>
                </a:lnTo>
                <a:lnTo>
                  <a:pt x="304757" y="2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51986" y="5656958"/>
            <a:ext cx="4756156" cy="1123986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8183122" y="5004413"/>
            <a:ext cx="391795" cy="252729"/>
          </a:xfrm>
          <a:custGeom>
            <a:avLst/>
            <a:gdLst/>
            <a:ahLst/>
            <a:cxnLst/>
            <a:rect l="l" t="t" r="r" b="b"/>
            <a:pathLst>
              <a:path w="391795" h="252729">
                <a:moveTo>
                  <a:pt x="67683" y="3127"/>
                </a:moveTo>
                <a:lnTo>
                  <a:pt x="66566" y="3685"/>
                </a:lnTo>
                <a:lnTo>
                  <a:pt x="65673" y="5026"/>
                </a:lnTo>
                <a:lnTo>
                  <a:pt x="64779" y="6142"/>
                </a:lnTo>
                <a:lnTo>
                  <a:pt x="64301" y="7483"/>
                </a:lnTo>
                <a:lnTo>
                  <a:pt x="64221" y="7706"/>
                </a:lnTo>
                <a:lnTo>
                  <a:pt x="63998" y="9716"/>
                </a:lnTo>
                <a:lnTo>
                  <a:pt x="28815" y="243929"/>
                </a:lnTo>
                <a:lnTo>
                  <a:pt x="28815" y="246386"/>
                </a:lnTo>
                <a:lnTo>
                  <a:pt x="29374" y="248062"/>
                </a:lnTo>
                <a:lnTo>
                  <a:pt x="30491" y="248955"/>
                </a:lnTo>
                <a:lnTo>
                  <a:pt x="31831" y="249625"/>
                </a:lnTo>
                <a:lnTo>
                  <a:pt x="33841" y="250072"/>
                </a:lnTo>
                <a:lnTo>
                  <a:pt x="36522" y="250296"/>
                </a:lnTo>
                <a:lnTo>
                  <a:pt x="51042" y="252418"/>
                </a:lnTo>
                <a:lnTo>
                  <a:pt x="53052" y="251971"/>
                </a:lnTo>
                <a:lnTo>
                  <a:pt x="53946" y="250631"/>
                </a:lnTo>
                <a:lnTo>
                  <a:pt x="55062" y="249290"/>
                </a:lnTo>
                <a:lnTo>
                  <a:pt x="55844" y="247057"/>
                </a:lnTo>
                <a:lnTo>
                  <a:pt x="56291" y="243929"/>
                </a:lnTo>
                <a:lnTo>
                  <a:pt x="90803" y="11057"/>
                </a:lnTo>
                <a:lnTo>
                  <a:pt x="91222" y="7706"/>
                </a:lnTo>
                <a:lnTo>
                  <a:pt x="91250" y="7483"/>
                </a:lnTo>
                <a:lnTo>
                  <a:pt x="89686" y="5472"/>
                </a:lnTo>
                <a:lnTo>
                  <a:pt x="86112" y="5026"/>
                </a:lnTo>
                <a:lnTo>
                  <a:pt x="69024" y="3350"/>
                </a:lnTo>
                <a:lnTo>
                  <a:pt x="67683" y="3127"/>
                </a:lnTo>
                <a:close/>
              </a:path>
              <a:path w="391795" h="252729">
                <a:moveTo>
                  <a:pt x="140728" y="3127"/>
                </a:moveTo>
                <a:lnTo>
                  <a:pt x="139611" y="3685"/>
                </a:lnTo>
                <a:lnTo>
                  <a:pt x="138718" y="5026"/>
                </a:lnTo>
                <a:lnTo>
                  <a:pt x="137824" y="6142"/>
                </a:lnTo>
                <a:lnTo>
                  <a:pt x="137346" y="7483"/>
                </a:lnTo>
                <a:lnTo>
                  <a:pt x="137266" y="7706"/>
                </a:lnTo>
                <a:lnTo>
                  <a:pt x="137042" y="9716"/>
                </a:lnTo>
                <a:lnTo>
                  <a:pt x="101860" y="243929"/>
                </a:lnTo>
                <a:lnTo>
                  <a:pt x="101860" y="246386"/>
                </a:lnTo>
                <a:lnTo>
                  <a:pt x="102419" y="248062"/>
                </a:lnTo>
                <a:lnTo>
                  <a:pt x="103536" y="248955"/>
                </a:lnTo>
                <a:lnTo>
                  <a:pt x="104876" y="249625"/>
                </a:lnTo>
                <a:lnTo>
                  <a:pt x="106886" y="250072"/>
                </a:lnTo>
                <a:lnTo>
                  <a:pt x="109567" y="250296"/>
                </a:lnTo>
                <a:lnTo>
                  <a:pt x="124086" y="252418"/>
                </a:lnTo>
                <a:lnTo>
                  <a:pt x="126097" y="251971"/>
                </a:lnTo>
                <a:lnTo>
                  <a:pt x="126990" y="250631"/>
                </a:lnTo>
                <a:lnTo>
                  <a:pt x="128107" y="249290"/>
                </a:lnTo>
                <a:lnTo>
                  <a:pt x="128889" y="247057"/>
                </a:lnTo>
                <a:lnTo>
                  <a:pt x="129336" y="243929"/>
                </a:lnTo>
                <a:lnTo>
                  <a:pt x="163848" y="11057"/>
                </a:lnTo>
                <a:lnTo>
                  <a:pt x="164267" y="7706"/>
                </a:lnTo>
                <a:lnTo>
                  <a:pt x="164295" y="7483"/>
                </a:lnTo>
                <a:lnTo>
                  <a:pt x="162731" y="5472"/>
                </a:lnTo>
                <a:lnTo>
                  <a:pt x="159157" y="5026"/>
                </a:lnTo>
                <a:lnTo>
                  <a:pt x="142068" y="3350"/>
                </a:lnTo>
                <a:lnTo>
                  <a:pt x="140728" y="3127"/>
                </a:lnTo>
                <a:close/>
              </a:path>
              <a:path w="391795" h="252729">
                <a:moveTo>
                  <a:pt x="43160" y="148435"/>
                </a:moveTo>
                <a:lnTo>
                  <a:pt x="1675" y="148435"/>
                </a:lnTo>
                <a:lnTo>
                  <a:pt x="0" y="150445"/>
                </a:lnTo>
                <a:lnTo>
                  <a:pt x="0" y="170661"/>
                </a:lnTo>
                <a:lnTo>
                  <a:pt x="446" y="172448"/>
                </a:lnTo>
                <a:lnTo>
                  <a:pt x="1340" y="173565"/>
                </a:lnTo>
                <a:lnTo>
                  <a:pt x="2457" y="174458"/>
                </a:lnTo>
                <a:lnTo>
                  <a:pt x="4355" y="174905"/>
                </a:lnTo>
                <a:lnTo>
                  <a:pt x="39184" y="174905"/>
                </a:lnTo>
                <a:lnTo>
                  <a:pt x="43160" y="148435"/>
                </a:lnTo>
                <a:close/>
              </a:path>
              <a:path w="391795" h="252729">
                <a:moveTo>
                  <a:pt x="116205" y="148435"/>
                </a:moveTo>
                <a:lnTo>
                  <a:pt x="70443" y="148435"/>
                </a:lnTo>
                <a:lnTo>
                  <a:pt x="66587" y="174458"/>
                </a:lnTo>
                <a:lnTo>
                  <a:pt x="66520" y="174905"/>
                </a:lnTo>
                <a:lnTo>
                  <a:pt x="112229" y="174905"/>
                </a:lnTo>
                <a:lnTo>
                  <a:pt x="116205" y="148435"/>
                </a:lnTo>
                <a:close/>
              </a:path>
              <a:path w="391795" h="252729">
                <a:moveTo>
                  <a:pt x="178591" y="148435"/>
                </a:moveTo>
                <a:lnTo>
                  <a:pt x="143488" y="148435"/>
                </a:lnTo>
                <a:lnTo>
                  <a:pt x="139632" y="174458"/>
                </a:lnTo>
                <a:lnTo>
                  <a:pt x="139565" y="174905"/>
                </a:lnTo>
                <a:lnTo>
                  <a:pt x="177251" y="174905"/>
                </a:lnTo>
                <a:lnTo>
                  <a:pt x="180266" y="172448"/>
                </a:lnTo>
                <a:lnTo>
                  <a:pt x="180266" y="150222"/>
                </a:lnTo>
                <a:lnTo>
                  <a:pt x="178591" y="148435"/>
                </a:lnTo>
                <a:close/>
              </a:path>
              <a:path w="391795" h="252729">
                <a:moveTo>
                  <a:pt x="53730" y="78070"/>
                </a:moveTo>
                <a:lnTo>
                  <a:pt x="12732" y="78070"/>
                </a:lnTo>
                <a:lnTo>
                  <a:pt x="11057" y="80081"/>
                </a:lnTo>
                <a:lnTo>
                  <a:pt x="11057" y="100297"/>
                </a:lnTo>
                <a:lnTo>
                  <a:pt x="11504" y="102084"/>
                </a:lnTo>
                <a:lnTo>
                  <a:pt x="12397" y="103201"/>
                </a:lnTo>
                <a:lnTo>
                  <a:pt x="13514" y="104094"/>
                </a:lnTo>
                <a:lnTo>
                  <a:pt x="15413" y="104541"/>
                </a:lnTo>
                <a:lnTo>
                  <a:pt x="49754" y="104541"/>
                </a:lnTo>
                <a:lnTo>
                  <a:pt x="53730" y="78070"/>
                </a:lnTo>
                <a:close/>
              </a:path>
              <a:path w="391795" h="252729">
                <a:moveTo>
                  <a:pt x="126775" y="78070"/>
                </a:moveTo>
                <a:lnTo>
                  <a:pt x="80871" y="78070"/>
                </a:lnTo>
                <a:lnTo>
                  <a:pt x="77015" y="104094"/>
                </a:lnTo>
                <a:lnTo>
                  <a:pt x="76949" y="104541"/>
                </a:lnTo>
                <a:lnTo>
                  <a:pt x="122798" y="104541"/>
                </a:lnTo>
                <a:lnTo>
                  <a:pt x="126775" y="78070"/>
                </a:lnTo>
                <a:close/>
              </a:path>
              <a:path w="391795" h="252729">
                <a:moveTo>
                  <a:pt x="189648" y="78070"/>
                </a:moveTo>
                <a:lnTo>
                  <a:pt x="153916" y="78070"/>
                </a:lnTo>
                <a:lnTo>
                  <a:pt x="150060" y="104094"/>
                </a:lnTo>
                <a:lnTo>
                  <a:pt x="149993" y="104541"/>
                </a:lnTo>
                <a:lnTo>
                  <a:pt x="188308" y="104541"/>
                </a:lnTo>
                <a:lnTo>
                  <a:pt x="191323" y="102084"/>
                </a:lnTo>
                <a:lnTo>
                  <a:pt x="191324" y="79857"/>
                </a:lnTo>
                <a:lnTo>
                  <a:pt x="189648" y="78070"/>
                </a:lnTo>
                <a:close/>
              </a:path>
              <a:path w="391795" h="252729">
                <a:moveTo>
                  <a:pt x="381432" y="42553"/>
                </a:moveTo>
                <a:lnTo>
                  <a:pt x="301853" y="42553"/>
                </a:lnTo>
                <a:lnTo>
                  <a:pt x="308499" y="43977"/>
                </a:lnTo>
                <a:lnTo>
                  <a:pt x="308275" y="43977"/>
                </a:lnTo>
                <a:lnTo>
                  <a:pt x="313469" y="46574"/>
                </a:lnTo>
                <a:lnTo>
                  <a:pt x="319054" y="49255"/>
                </a:lnTo>
                <a:lnTo>
                  <a:pt x="323521" y="53052"/>
                </a:lnTo>
                <a:lnTo>
                  <a:pt x="326872" y="57966"/>
                </a:lnTo>
                <a:lnTo>
                  <a:pt x="330222" y="62657"/>
                </a:lnTo>
                <a:lnTo>
                  <a:pt x="331898" y="68465"/>
                </a:lnTo>
                <a:lnTo>
                  <a:pt x="331842" y="80639"/>
                </a:lnTo>
                <a:lnTo>
                  <a:pt x="331116" y="84995"/>
                </a:lnTo>
                <a:lnTo>
                  <a:pt x="329552" y="89463"/>
                </a:lnTo>
                <a:lnTo>
                  <a:pt x="328212" y="93707"/>
                </a:lnTo>
                <a:lnTo>
                  <a:pt x="300695" y="125755"/>
                </a:lnTo>
                <a:lnTo>
                  <a:pt x="279962" y="144414"/>
                </a:lnTo>
                <a:lnTo>
                  <a:pt x="217639" y="200705"/>
                </a:lnTo>
                <a:lnTo>
                  <a:pt x="212949" y="204503"/>
                </a:lnTo>
                <a:lnTo>
                  <a:pt x="209486" y="207630"/>
                </a:lnTo>
                <a:lnTo>
                  <a:pt x="207252" y="210087"/>
                </a:lnTo>
                <a:lnTo>
                  <a:pt x="205019" y="212321"/>
                </a:lnTo>
                <a:lnTo>
                  <a:pt x="203567" y="214108"/>
                </a:lnTo>
                <a:lnTo>
                  <a:pt x="202896" y="215448"/>
                </a:lnTo>
                <a:lnTo>
                  <a:pt x="202450" y="216789"/>
                </a:lnTo>
                <a:lnTo>
                  <a:pt x="202226" y="218017"/>
                </a:lnTo>
                <a:lnTo>
                  <a:pt x="202259" y="247727"/>
                </a:lnTo>
                <a:lnTo>
                  <a:pt x="207029" y="251971"/>
                </a:lnTo>
                <a:lnTo>
                  <a:pt x="386961" y="251971"/>
                </a:lnTo>
                <a:lnTo>
                  <a:pt x="388301" y="251524"/>
                </a:lnTo>
                <a:lnTo>
                  <a:pt x="388547" y="251524"/>
                </a:lnTo>
                <a:lnTo>
                  <a:pt x="389530" y="250296"/>
                </a:lnTo>
                <a:lnTo>
                  <a:pt x="390646" y="249179"/>
                </a:lnTo>
                <a:lnTo>
                  <a:pt x="391205" y="247727"/>
                </a:lnTo>
                <a:lnTo>
                  <a:pt x="391205" y="205508"/>
                </a:lnTo>
                <a:lnTo>
                  <a:pt x="389083" y="203721"/>
                </a:lnTo>
                <a:lnTo>
                  <a:pt x="277952" y="203721"/>
                </a:lnTo>
                <a:lnTo>
                  <a:pt x="276500" y="203274"/>
                </a:lnTo>
                <a:lnTo>
                  <a:pt x="276276" y="202381"/>
                </a:lnTo>
                <a:lnTo>
                  <a:pt x="276276" y="201487"/>
                </a:lnTo>
                <a:lnTo>
                  <a:pt x="276961" y="200705"/>
                </a:lnTo>
                <a:lnTo>
                  <a:pt x="278622" y="199700"/>
                </a:lnTo>
                <a:lnTo>
                  <a:pt x="340610" y="151115"/>
                </a:lnTo>
                <a:lnTo>
                  <a:pt x="368755" y="124980"/>
                </a:lnTo>
                <a:lnTo>
                  <a:pt x="387687" y="88458"/>
                </a:lnTo>
                <a:lnTo>
                  <a:pt x="388657" y="79969"/>
                </a:lnTo>
                <a:lnTo>
                  <a:pt x="388756" y="77735"/>
                </a:lnTo>
                <a:lnTo>
                  <a:pt x="382263" y="43977"/>
                </a:lnTo>
                <a:lnTo>
                  <a:pt x="381432" y="42553"/>
                </a:lnTo>
                <a:close/>
              </a:path>
              <a:path w="391795" h="252729">
                <a:moveTo>
                  <a:pt x="298056" y="0"/>
                </a:moveTo>
                <a:lnTo>
                  <a:pt x="257219" y="7162"/>
                </a:lnTo>
                <a:lnTo>
                  <a:pt x="223419" y="29067"/>
                </a:lnTo>
                <a:lnTo>
                  <a:pt x="202673" y="56626"/>
                </a:lnTo>
                <a:lnTo>
                  <a:pt x="202710" y="56961"/>
                </a:lnTo>
                <a:lnTo>
                  <a:pt x="202822" y="57966"/>
                </a:lnTo>
                <a:lnTo>
                  <a:pt x="236738" y="79076"/>
                </a:lnTo>
                <a:lnTo>
                  <a:pt x="238525" y="79969"/>
                </a:lnTo>
                <a:lnTo>
                  <a:pt x="238023" y="79969"/>
                </a:lnTo>
                <a:lnTo>
                  <a:pt x="240871" y="80639"/>
                </a:lnTo>
                <a:lnTo>
                  <a:pt x="242435" y="80416"/>
                </a:lnTo>
                <a:lnTo>
                  <a:pt x="243998" y="79969"/>
                </a:lnTo>
                <a:lnTo>
                  <a:pt x="245115" y="79076"/>
                </a:lnTo>
                <a:lnTo>
                  <a:pt x="245785" y="77735"/>
                </a:lnTo>
                <a:lnTo>
                  <a:pt x="249639" y="71537"/>
                </a:lnTo>
                <a:lnTo>
                  <a:pt x="282866" y="43670"/>
                </a:lnTo>
                <a:lnTo>
                  <a:pt x="288674" y="42553"/>
                </a:lnTo>
                <a:lnTo>
                  <a:pt x="381432" y="42553"/>
                </a:lnTo>
                <a:lnTo>
                  <a:pt x="377132" y="35182"/>
                </a:lnTo>
                <a:lnTo>
                  <a:pt x="345301" y="9046"/>
                </a:lnTo>
                <a:lnTo>
                  <a:pt x="311061" y="565"/>
                </a:lnTo>
                <a:lnTo>
                  <a:pt x="2980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86138" y="5656958"/>
            <a:ext cx="4882060" cy="1529000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14308590" y="5004413"/>
            <a:ext cx="400050" cy="255904"/>
          </a:xfrm>
          <a:custGeom>
            <a:avLst/>
            <a:gdLst/>
            <a:ahLst/>
            <a:cxnLst/>
            <a:rect l="l" t="t" r="r" b="b"/>
            <a:pathLst>
              <a:path w="400050" h="255904">
                <a:moveTo>
                  <a:pt x="67683" y="3127"/>
                </a:moveTo>
                <a:lnTo>
                  <a:pt x="66566" y="3685"/>
                </a:lnTo>
                <a:lnTo>
                  <a:pt x="65673" y="5026"/>
                </a:lnTo>
                <a:lnTo>
                  <a:pt x="64779" y="6142"/>
                </a:lnTo>
                <a:lnTo>
                  <a:pt x="64301" y="7483"/>
                </a:lnTo>
                <a:lnTo>
                  <a:pt x="64221" y="7706"/>
                </a:lnTo>
                <a:lnTo>
                  <a:pt x="63998" y="9716"/>
                </a:lnTo>
                <a:lnTo>
                  <a:pt x="28815" y="243929"/>
                </a:lnTo>
                <a:lnTo>
                  <a:pt x="28815" y="246386"/>
                </a:lnTo>
                <a:lnTo>
                  <a:pt x="29374" y="248062"/>
                </a:lnTo>
                <a:lnTo>
                  <a:pt x="30491" y="248955"/>
                </a:lnTo>
                <a:lnTo>
                  <a:pt x="31831" y="249625"/>
                </a:lnTo>
                <a:lnTo>
                  <a:pt x="33841" y="250072"/>
                </a:lnTo>
                <a:lnTo>
                  <a:pt x="36522" y="250296"/>
                </a:lnTo>
                <a:lnTo>
                  <a:pt x="51042" y="252418"/>
                </a:lnTo>
                <a:lnTo>
                  <a:pt x="53052" y="251971"/>
                </a:lnTo>
                <a:lnTo>
                  <a:pt x="53946" y="250631"/>
                </a:lnTo>
                <a:lnTo>
                  <a:pt x="55062" y="249290"/>
                </a:lnTo>
                <a:lnTo>
                  <a:pt x="55844" y="247057"/>
                </a:lnTo>
                <a:lnTo>
                  <a:pt x="56291" y="243929"/>
                </a:lnTo>
                <a:lnTo>
                  <a:pt x="90803" y="11057"/>
                </a:lnTo>
                <a:lnTo>
                  <a:pt x="91222" y="7706"/>
                </a:lnTo>
                <a:lnTo>
                  <a:pt x="91250" y="7483"/>
                </a:lnTo>
                <a:lnTo>
                  <a:pt x="89686" y="5472"/>
                </a:lnTo>
                <a:lnTo>
                  <a:pt x="86112" y="5026"/>
                </a:lnTo>
                <a:lnTo>
                  <a:pt x="69024" y="3350"/>
                </a:lnTo>
                <a:lnTo>
                  <a:pt x="67683" y="3127"/>
                </a:lnTo>
                <a:close/>
              </a:path>
              <a:path w="400050" h="255904">
                <a:moveTo>
                  <a:pt x="140728" y="3127"/>
                </a:moveTo>
                <a:lnTo>
                  <a:pt x="139611" y="3685"/>
                </a:lnTo>
                <a:lnTo>
                  <a:pt x="138718" y="5026"/>
                </a:lnTo>
                <a:lnTo>
                  <a:pt x="137824" y="6142"/>
                </a:lnTo>
                <a:lnTo>
                  <a:pt x="137346" y="7483"/>
                </a:lnTo>
                <a:lnTo>
                  <a:pt x="137266" y="7706"/>
                </a:lnTo>
                <a:lnTo>
                  <a:pt x="137042" y="9716"/>
                </a:lnTo>
                <a:lnTo>
                  <a:pt x="101860" y="243929"/>
                </a:lnTo>
                <a:lnTo>
                  <a:pt x="101860" y="246386"/>
                </a:lnTo>
                <a:lnTo>
                  <a:pt x="109567" y="250296"/>
                </a:lnTo>
                <a:lnTo>
                  <a:pt x="124086" y="252418"/>
                </a:lnTo>
                <a:lnTo>
                  <a:pt x="126097" y="251971"/>
                </a:lnTo>
                <a:lnTo>
                  <a:pt x="126990" y="250631"/>
                </a:lnTo>
                <a:lnTo>
                  <a:pt x="128107" y="249290"/>
                </a:lnTo>
                <a:lnTo>
                  <a:pt x="128889" y="247057"/>
                </a:lnTo>
                <a:lnTo>
                  <a:pt x="129336" y="243929"/>
                </a:lnTo>
                <a:lnTo>
                  <a:pt x="163848" y="11057"/>
                </a:lnTo>
                <a:lnTo>
                  <a:pt x="164267" y="7706"/>
                </a:lnTo>
                <a:lnTo>
                  <a:pt x="164295" y="7483"/>
                </a:lnTo>
                <a:lnTo>
                  <a:pt x="162731" y="5472"/>
                </a:lnTo>
                <a:lnTo>
                  <a:pt x="159157" y="5026"/>
                </a:lnTo>
                <a:lnTo>
                  <a:pt x="142068" y="3350"/>
                </a:lnTo>
                <a:lnTo>
                  <a:pt x="140728" y="3127"/>
                </a:lnTo>
                <a:close/>
              </a:path>
              <a:path w="400050" h="255904">
                <a:moveTo>
                  <a:pt x="43160" y="148435"/>
                </a:moveTo>
                <a:lnTo>
                  <a:pt x="1675" y="148435"/>
                </a:lnTo>
                <a:lnTo>
                  <a:pt x="0" y="150445"/>
                </a:lnTo>
                <a:lnTo>
                  <a:pt x="0" y="170661"/>
                </a:lnTo>
                <a:lnTo>
                  <a:pt x="446" y="172448"/>
                </a:lnTo>
                <a:lnTo>
                  <a:pt x="1340" y="173565"/>
                </a:lnTo>
                <a:lnTo>
                  <a:pt x="2457" y="174458"/>
                </a:lnTo>
                <a:lnTo>
                  <a:pt x="4355" y="174905"/>
                </a:lnTo>
                <a:lnTo>
                  <a:pt x="39184" y="174905"/>
                </a:lnTo>
                <a:lnTo>
                  <a:pt x="43160" y="148435"/>
                </a:lnTo>
                <a:close/>
              </a:path>
              <a:path w="400050" h="255904">
                <a:moveTo>
                  <a:pt x="116205" y="148435"/>
                </a:moveTo>
                <a:lnTo>
                  <a:pt x="70443" y="148435"/>
                </a:lnTo>
                <a:lnTo>
                  <a:pt x="66587" y="174458"/>
                </a:lnTo>
                <a:lnTo>
                  <a:pt x="66520" y="174905"/>
                </a:lnTo>
                <a:lnTo>
                  <a:pt x="112229" y="174905"/>
                </a:lnTo>
                <a:lnTo>
                  <a:pt x="116205" y="148435"/>
                </a:lnTo>
                <a:close/>
              </a:path>
              <a:path w="400050" h="255904">
                <a:moveTo>
                  <a:pt x="178591" y="148435"/>
                </a:moveTo>
                <a:lnTo>
                  <a:pt x="143488" y="148435"/>
                </a:lnTo>
                <a:lnTo>
                  <a:pt x="139632" y="174458"/>
                </a:lnTo>
                <a:lnTo>
                  <a:pt x="139565" y="174905"/>
                </a:lnTo>
                <a:lnTo>
                  <a:pt x="177251" y="174905"/>
                </a:lnTo>
                <a:lnTo>
                  <a:pt x="180266" y="172448"/>
                </a:lnTo>
                <a:lnTo>
                  <a:pt x="180266" y="150222"/>
                </a:lnTo>
                <a:lnTo>
                  <a:pt x="178591" y="148435"/>
                </a:lnTo>
                <a:close/>
              </a:path>
              <a:path w="400050" h="255904">
                <a:moveTo>
                  <a:pt x="53730" y="78070"/>
                </a:moveTo>
                <a:lnTo>
                  <a:pt x="12732" y="78070"/>
                </a:lnTo>
                <a:lnTo>
                  <a:pt x="11057" y="80081"/>
                </a:lnTo>
                <a:lnTo>
                  <a:pt x="11057" y="100297"/>
                </a:lnTo>
                <a:lnTo>
                  <a:pt x="11504" y="102084"/>
                </a:lnTo>
                <a:lnTo>
                  <a:pt x="12397" y="103201"/>
                </a:lnTo>
                <a:lnTo>
                  <a:pt x="13514" y="104094"/>
                </a:lnTo>
                <a:lnTo>
                  <a:pt x="15413" y="104541"/>
                </a:lnTo>
                <a:lnTo>
                  <a:pt x="49754" y="104541"/>
                </a:lnTo>
                <a:lnTo>
                  <a:pt x="53730" y="78070"/>
                </a:lnTo>
                <a:close/>
              </a:path>
              <a:path w="400050" h="255904">
                <a:moveTo>
                  <a:pt x="126775" y="78070"/>
                </a:moveTo>
                <a:lnTo>
                  <a:pt x="80871" y="78070"/>
                </a:lnTo>
                <a:lnTo>
                  <a:pt x="77015" y="104094"/>
                </a:lnTo>
                <a:lnTo>
                  <a:pt x="76949" y="104541"/>
                </a:lnTo>
                <a:lnTo>
                  <a:pt x="122798" y="104541"/>
                </a:lnTo>
                <a:lnTo>
                  <a:pt x="126775" y="78070"/>
                </a:lnTo>
                <a:close/>
              </a:path>
              <a:path w="400050" h="255904">
                <a:moveTo>
                  <a:pt x="189648" y="78070"/>
                </a:moveTo>
                <a:lnTo>
                  <a:pt x="153916" y="78070"/>
                </a:lnTo>
                <a:lnTo>
                  <a:pt x="150060" y="104094"/>
                </a:lnTo>
                <a:lnTo>
                  <a:pt x="149993" y="104541"/>
                </a:lnTo>
                <a:lnTo>
                  <a:pt x="188308" y="104541"/>
                </a:lnTo>
                <a:lnTo>
                  <a:pt x="191323" y="102084"/>
                </a:lnTo>
                <a:lnTo>
                  <a:pt x="191324" y="79857"/>
                </a:lnTo>
                <a:lnTo>
                  <a:pt x="189648" y="78070"/>
                </a:lnTo>
                <a:close/>
              </a:path>
              <a:path w="400050" h="255904">
                <a:moveTo>
                  <a:pt x="232941" y="183729"/>
                </a:moveTo>
                <a:lnTo>
                  <a:pt x="231199" y="184399"/>
                </a:lnTo>
                <a:lnTo>
                  <a:pt x="231340" y="184399"/>
                </a:lnTo>
                <a:lnTo>
                  <a:pt x="229702" y="185627"/>
                </a:lnTo>
                <a:lnTo>
                  <a:pt x="203567" y="204056"/>
                </a:lnTo>
                <a:lnTo>
                  <a:pt x="201780" y="205396"/>
                </a:lnTo>
                <a:lnTo>
                  <a:pt x="200663" y="206960"/>
                </a:lnTo>
                <a:lnTo>
                  <a:pt x="200216" y="208747"/>
                </a:lnTo>
                <a:lnTo>
                  <a:pt x="199769" y="210311"/>
                </a:lnTo>
                <a:lnTo>
                  <a:pt x="232759" y="240306"/>
                </a:lnTo>
                <a:lnTo>
                  <a:pt x="275606" y="254065"/>
                </a:lnTo>
                <a:lnTo>
                  <a:pt x="294370" y="255322"/>
                </a:lnTo>
                <a:lnTo>
                  <a:pt x="311228" y="254777"/>
                </a:lnTo>
                <a:lnTo>
                  <a:pt x="353007" y="246610"/>
                </a:lnTo>
                <a:lnTo>
                  <a:pt x="388189" y="220810"/>
                </a:lnTo>
                <a:lnTo>
                  <a:pt x="392025" y="214108"/>
                </a:lnTo>
                <a:lnTo>
                  <a:pt x="289456" y="214108"/>
                </a:lnTo>
                <a:lnTo>
                  <a:pt x="281973" y="213103"/>
                </a:lnTo>
                <a:lnTo>
                  <a:pt x="247125" y="194674"/>
                </a:lnTo>
                <a:lnTo>
                  <a:pt x="236403" y="184399"/>
                </a:lnTo>
                <a:lnTo>
                  <a:pt x="235398" y="183952"/>
                </a:lnTo>
                <a:lnTo>
                  <a:pt x="234058" y="183952"/>
                </a:lnTo>
                <a:lnTo>
                  <a:pt x="232941" y="183729"/>
                </a:lnTo>
                <a:close/>
              </a:path>
              <a:path w="400050" h="255904">
                <a:moveTo>
                  <a:pt x="386470" y="40208"/>
                </a:moveTo>
                <a:lnTo>
                  <a:pt x="304869" y="40208"/>
                </a:lnTo>
                <a:lnTo>
                  <a:pt x="311235" y="41548"/>
                </a:lnTo>
                <a:lnTo>
                  <a:pt x="316820" y="44229"/>
                </a:lnTo>
                <a:lnTo>
                  <a:pt x="322404" y="46686"/>
                </a:lnTo>
                <a:lnTo>
                  <a:pt x="326760" y="50036"/>
                </a:lnTo>
                <a:lnTo>
                  <a:pt x="329887" y="54281"/>
                </a:lnTo>
                <a:lnTo>
                  <a:pt x="333238" y="58525"/>
                </a:lnTo>
                <a:lnTo>
                  <a:pt x="334913" y="63327"/>
                </a:lnTo>
                <a:lnTo>
                  <a:pt x="334913" y="74943"/>
                </a:lnTo>
                <a:lnTo>
                  <a:pt x="306768" y="100743"/>
                </a:lnTo>
                <a:lnTo>
                  <a:pt x="290014" y="102530"/>
                </a:lnTo>
                <a:lnTo>
                  <a:pt x="266895" y="103536"/>
                </a:lnTo>
                <a:lnTo>
                  <a:pt x="263097" y="103982"/>
                </a:lnTo>
                <a:lnTo>
                  <a:pt x="261198" y="105546"/>
                </a:lnTo>
                <a:lnTo>
                  <a:pt x="261198" y="142850"/>
                </a:lnTo>
                <a:lnTo>
                  <a:pt x="263097" y="144414"/>
                </a:lnTo>
                <a:lnTo>
                  <a:pt x="266895" y="144414"/>
                </a:lnTo>
                <a:lnTo>
                  <a:pt x="295710" y="145084"/>
                </a:lnTo>
                <a:lnTo>
                  <a:pt x="304199" y="145084"/>
                </a:lnTo>
                <a:lnTo>
                  <a:pt x="311905" y="146536"/>
                </a:lnTo>
                <a:lnTo>
                  <a:pt x="318830" y="149440"/>
                </a:lnTo>
                <a:lnTo>
                  <a:pt x="325978" y="152344"/>
                </a:lnTo>
                <a:lnTo>
                  <a:pt x="331674" y="156476"/>
                </a:lnTo>
                <a:lnTo>
                  <a:pt x="340163" y="167199"/>
                </a:lnTo>
                <a:lnTo>
                  <a:pt x="342285" y="173677"/>
                </a:lnTo>
                <a:lnTo>
                  <a:pt x="342285" y="181271"/>
                </a:lnTo>
                <a:lnTo>
                  <a:pt x="316485" y="211846"/>
                </a:lnTo>
                <a:lnTo>
                  <a:pt x="297721" y="214108"/>
                </a:lnTo>
                <a:lnTo>
                  <a:pt x="392025" y="214108"/>
                </a:lnTo>
                <a:lnTo>
                  <a:pt x="399831" y="181271"/>
                </a:lnTo>
                <a:lnTo>
                  <a:pt x="399917" y="179931"/>
                </a:lnTo>
                <a:lnTo>
                  <a:pt x="399566" y="173677"/>
                </a:lnTo>
                <a:lnTo>
                  <a:pt x="399540" y="173209"/>
                </a:lnTo>
                <a:lnTo>
                  <a:pt x="398483" y="167199"/>
                </a:lnTo>
                <a:lnTo>
                  <a:pt x="398409" y="166780"/>
                </a:lnTo>
                <a:lnTo>
                  <a:pt x="396524" y="160644"/>
                </a:lnTo>
                <a:lnTo>
                  <a:pt x="393885" y="154801"/>
                </a:lnTo>
                <a:lnTo>
                  <a:pt x="390665" y="149440"/>
                </a:lnTo>
                <a:lnTo>
                  <a:pt x="390577" y="149293"/>
                </a:lnTo>
                <a:lnTo>
                  <a:pt x="359164" y="124415"/>
                </a:lnTo>
                <a:lnTo>
                  <a:pt x="349880" y="121294"/>
                </a:lnTo>
                <a:lnTo>
                  <a:pt x="348651" y="120401"/>
                </a:lnTo>
                <a:lnTo>
                  <a:pt x="348651" y="119284"/>
                </a:lnTo>
                <a:lnTo>
                  <a:pt x="348875" y="117944"/>
                </a:lnTo>
                <a:lnTo>
                  <a:pt x="350215" y="116827"/>
                </a:lnTo>
                <a:lnTo>
                  <a:pt x="352672" y="115933"/>
                </a:lnTo>
                <a:lnTo>
                  <a:pt x="361803" y="112394"/>
                </a:lnTo>
                <a:lnTo>
                  <a:pt x="389639" y="80639"/>
                </a:lnTo>
                <a:lnTo>
                  <a:pt x="392083" y="63327"/>
                </a:lnTo>
                <a:lnTo>
                  <a:pt x="391498" y="55600"/>
                </a:lnTo>
                <a:lnTo>
                  <a:pt x="389362" y="46825"/>
                </a:lnTo>
                <a:lnTo>
                  <a:pt x="386470" y="40208"/>
                </a:lnTo>
                <a:close/>
              </a:path>
              <a:path w="400050" h="255904">
                <a:moveTo>
                  <a:pt x="298391" y="0"/>
                </a:moveTo>
                <a:lnTo>
                  <a:pt x="256507" y="6617"/>
                </a:lnTo>
                <a:lnTo>
                  <a:pt x="221828" y="24878"/>
                </a:lnTo>
                <a:lnTo>
                  <a:pt x="209821" y="37751"/>
                </a:lnTo>
                <a:lnTo>
                  <a:pt x="209821" y="40208"/>
                </a:lnTo>
                <a:lnTo>
                  <a:pt x="211608" y="42218"/>
                </a:lnTo>
                <a:lnTo>
                  <a:pt x="236068" y="65003"/>
                </a:lnTo>
                <a:lnTo>
                  <a:pt x="237632" y="66566"/>
                </a:lnTo>
                <a:lnTo>
                  <a:pt x="238860" y="67348"/>
                </a:lnTo>
                <a:lnTo>
                  <a:pt x="239754" y="67348"/>
                </a:lnTo>
                <a:lnTo>
                  <a:pt x="240871" y="67125"/>
                </a:lnTo>
                <a:lnTo>
                  <a:pt x="242099" y="66343"/>
                </a:lnTo>
                <a:lnTo>
                  <a:pt x="243440" y="65003"/>
                </a:lnTo>
                <a:lnTo>
                  <a:pt x="250099" y="58930"/>
                </a:lnTo>
                <a:lnTo>
                  <a:pt x="290182" y="40585"/>
                </a:lnTo>
                <a:lnTo>
                  <a:pt x="297721" y="40208"/>
                </a:lnTo>
                <a:lnTo>
                  <a:pt x="386470" y="40208"/>
                </a:lnTo>
                <a:lnTo>
                  <a:pt x="385802" y="38679"/>
                </a:lnTo>
                <a:lnTo>
                  <a:pt x="348651" y="8376"/>
                </a:lnTo>
                <a:lnTo>
                  <a:pt x="312589" y="523"/>
                </a:lnTo>
                <a:lnTo>
                  <a:pt x="2983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315626" y="5740725"/>
            <a:ext cx="4960153" cy="1529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39786" y="636879"/>
                  </a:moveTo>
                  <a:lnTo>
                    <a:pt x="1424114" y="595579"/>
                  </a:lnTo>
                  <a:lnTo>
                    <a:pt x="1387182" y="576567"/>
                  </a:lnTo>
                  <a:lnTo>
                    <a:pt x="1358696" y="569201"/>
                  </a:lnTo>
                  <a:lnTo>
                    <a:pt x="1351788" y="567270"/>
                  </a:lnTo>
                  <a:lnTo>
                    <a:pt x="1313459" y="546747"/>
                  </a:lnTo>
                  <a:lnTo>
                    <a:pt x="1306423" y="533120"/>
                  </a:lnTo>
                  <a:lnTo>
                    <a:pt x="1306423" y="523290"/>
                  </a:lnTo>
                  <a:lnTo>
                    <a:pt x="1307261" y="515442"/>
                  </a:lnTo>
                  <a:lnTo>
                    <a:pt x="1309662" y="508635"/>
                  </a:lnTo>
                  <a:lnTo>
                    <a:pt x="1309776" y="508304"/>
                  </a:lnTo>
                  <a:lnTo>
                    <a:pt x="1344764" y="485787"/>
                  </a:lnTo>
                  <a:lnTo>
                    <a:pt x="1355013" y="485089"/>
                  </a:lnTo>
                  <a:lnTo>
                    <a:pt x="1363256" y="485533"/>
                  </a:lnTo>
                  <a:lnTo>
                    <a:pt x="1406105" y="500786"/>
                  </a:lnTo>
                  <a:lnTo>
                    <a:pt x="1424038" y="512902"/>
                  </a:lnTo>
                  <a:lnTo>
                    <a:pt x="1437436" y="492798"/>
                  </a:lnTo>
                  <a:lnTo>
                    <a:pt x="1395552" y="470357"/>
                  </a:lnTo>
                  <a:lnTo>
                    <a:pt x="1365758" y="463816"/>
                  </a:lnTo>
                  <a:lnTo>
                    <a:pt x="1366786" y="463816"/>
                  </a:lnTo>
                  <a:lnTo>
                    <a:pt x="1354670" y="463321"/>
                  </a:lnTo>
                  <a:lnTo>
                    <a:pt x="1344244" y="463816"/>
                  </a:lnTo>
                  <a:lnTo>
                    <a:pt x="1334401" y="465328"/>
                  </a:lnTo>
                  <a:lnTo>
                    <a:pt x="1295781" y="486854"/>
                  </a:lnTo>
                  <a:lnTo>
                    <a:pt x="1281633" y="525970"/>
                  </a:lnTo>
                  <a:lnTo>
                    <a:pt x="1281976" y="533120"/>
                  </a:lnTo>
                  <a:lnTo>
                    <a:pt x="1302169" y="571411"/>
                  </a:lnTo>
                  <a:lnTo>
                    <a:pt x="1340751" y="587946"/>
                  </a:lnTo>
                  <a:lnTo>
                    <a:pt x="1368933" y="595439"/>
                  </a:lnTo>
                  <a:lnTo>
                    <a:pt x="1375537" y="597420"/>
                  </a:lnTo>
                  <a:lnTo>
                    <a:pt x="1381836" y="599630"/>
                  </a:lnTo>
                  <a:lnTo>
                    <a:pt x="1395666" y="605155"/>
                  </a:lnTo>
                  <a:lnTo>
                    <a:pt x="1401914" y="609625"/>
                  </a:lnTo>
                  <a:lnTo>
                    <a:pt x="1406613" y="615442"/>
                  </a:lnTo>
                  <a:lnTo>
                    <a:pt x="1411528" y="621017"/>
                  </a:lnTo>
                  <a:lnTo>
                    <a:pt x="1413979" y="628611"/>
                  </a:lnTo>
                  <a:lnTo>
                    <a:pt x="1413979" y="646709"/>
                  </a:lnTo>
                  <a:lnTo>
                    <a:pt x="1411630" y="654418"/>
                  </a:lnTo>
                  <a:lnTo>
                    <a:pt x="1406944" y="661339"/>
                  </a:lnTo>
                  <a:lnTo>
                    <a:pt x="1402473" y="668045"/>
                  </a:lnTo>
                  <a:lnTo>
                    <a:pt x="1361046" y="683120"/>
                  </a:lnTo>
                  <a:lnTo>
                    <a:pt x="1354340" y="682764"/>
                  </a:lnTo>
                  <a:lnTo>
                    <a:pt x="1352740" y="682764"/>
                  </a:lnTo>
                  <a:lnTo>
                    <a:pt x="1309268" y="664946"/>
                  </a:lnTo>
                  <a:lnTo>
                    <a:pt x="1289672" y="648944"/>
                  </a:lnTo>
                  <a:lnTo>
                    <a:pt x="1274254" y="668375"/>
                  </a:lnTo>
                  <a:lnTo>
                    <a:pt x="1305737" y="691375"/>
                  </a:lnTo>
                  <a:lnTo>
                    <a:pt x="1348816" y="704684"/>
                  </a:lnTo>
                  <a:lnTo>
                    <a:pt x="1360373" y="705231"/>
                  </a:lnTo>
                  <a:lnTo>
                    <a:pt x="1371600" y="704684"/>
                  </a:lnTo>
                  <a:lnTo>
                    <a:pt x="1409788" y="691603"/>
                  </a:lnTo>
                  <a:lnTo>
                    <a:pt x="1420101" y="683120"/>
                  </a:lnTo>
                  <a:lnTo>
                    <a:pt x="1423860" y="679373"/>
                  </a:lnTo>
                  <a:lnTo>
                    <a:pt x="1429397" y="672058"/>
                  </a:lnTo>
                  <a:lnTo>
                    <a:pt x="1433944" y="663956"/>
                  </a:lnTo>
                  <a:lnTo>
                    <a:pt x="1437182" y="655396"/>
                  </a:lnTo>
                  <a:lnTo>
                    <a:pt x="1439062" y="646709"/>
                  </a:lnTo>
                  <a:lnTo>
                    <a:pt x="1439138" y="646366"/>
                  </a:lnTo>
                  <a:lnTo>
                    <a:pt x="1439786" y="636879"/>
                  </a:lnTo>
                  <a:close/>
                </a:path>
                <a:path w="20104100" h="11308715">
                  <a:moveTo>
                    <a:pt x="1638681" y="467004"/>
                  </a:moveTo>
                  <a:lnTo>
                    <a:pt x="1612887" y="467004"/>
                  </a:lnTo>
                  <a:lnTo>
                    <a:pt x="1612887" y="617448"/>
                  </a:lnTo>
                  <a:lnTo>
                    <a:pt x="1612011" y="630415"/>
                  </a:lnTo>
                  <a:lnTo>
                    <a:pt x="1589786" y="671982"/>
                  </a:lnTo>
                  <a:lnTo>
                    <a:pt x="1557934" y="681774"/>
                  </a:lnTo>
                  <a:lnTo>
                    <a:pt x="1545996" y="680694"/>
                  </a:lnTo>
                  <a:lnTo>
                    <a:pt x="1511274" y="654888"/>
                  </a:lnTo>
                  <a:lnTo>
                    <a:pt x="1502981" y="617448"/>
                  </a:lnTo>
                  <a:lnTo>
                    <a:pt x="1502981" y="467004"/>
                  </a:lnTo>
                  <a:lnTo>
                    <a:pt x="1477175" y="467004"/>
                  </a:lnTo>
                  <a:lnTo>
                    <a:pt x="1477175" y="617448"/>
                  </a:lnTo>
                  <a:lnTo>
                    <a:pt x="1477784" y="630415"/>
                  </a:lnTo>
                  <a:lnTo>
                    <a:pt x="1492427" y="673341"/>
                  </a:lnTo>
                  <a:lnTo>
                    <a:pt x="1524508" y="699198"/>
                  </a:lnTo>
                  <a:lnTo>
                    <a:pt x="1557934" y="705231"/>
                  </a:lnTo>
                  <a:lnTo>
                    <a:pt x="1569910" y="704570"/>
                  </a:lnTo>
                  <a:lnTo>
                    <a:pt x="1609344" y="688581"/>
                  </a:lnTo>
                  <a:lnTo>
                    <a:pt x="1616557" y="681774"/>
                  </a:lnTo>
                  <a:lnTo>
                    <a:pt x="1616824" y="681532"/>
                  </a:lnTo>
                  <a:lnTo>
                    <a:pt x="1636166" y="642493"/>
                  </a:lnTo>
                  <a:lnTo>
                    <a:pt x="1638681" y="617448"/>
                  </a:lnTo>
                  <a:lnTo>
                    <a:pt x="1638681" y="467004"/>
                  </a:lnTo>
                  <a:close/>
                </a:path>
                <a:path w="20104100" h="11308715">
                  <a:moveTo>
                    <a:pt x="1839595" y="467004"/>
                  </a:moveTo>
                  <a:lnTo>
                    <a:pt x="1807756" y="467004"/>
                  </a:lnTo>
                  <a:lnTo>
                    <a:pt x="1758835" y="578916"/>
                  </a:lnTo>
                  <a:lnTo>
                    <a:pt x="1723834" y="498830"/>
                  </a:lnTo>
                  <a:lnTo>
                    <a:pt x="1709915" y="467004"/>
                  </a:lnTo>
                  <a:lnTo>
                    <a:pt x="1678089" y="467004"/>
                  </a:lnTo>
                  <a:lnTo>
                    <a:pt x="1678089" y="701548"/>
                  </a:lnTo>
                  <a:lnTo>
                    <a:pt x="1701203" y="701548"/>
                  </a:lnTo>
                  <a:lnTo>
                    <a:pt x="1701203" y="498830"/>
                  </a:lnTo>
                  <a:lnTo>
                    <a:pt x="1758505" y="631190"/>
                  </a:lnTo>
                  <a:lnTo>
                    <a:pt x="1781136" y="578916"/>
                  </a:lnTo>
                  <a:lnTo>
                    <a:pt x="1815807" y="498830"/>
                  </a:lnTo>
                  <a:lnTo>
                    <a:pt x="1815807" y="701548"/>
                  </a:lnTo>
                  <a:lnTo>
                    <a:pt x="1839595" y="701548"/>
                  </a:lnTo>
                  <a:lnTo>
                    <a:pt x="1839595" y="498830"/>
                  </a:lnTo>
                  <a:lnTo>
                    <a:pt x="1839595" y="467004"/>
                  </a:lnTo>
                  <a:close/>
                </a:path>
                <a:path w="20104100" h="11308715">
                  <a:moveTo>
                    <a:pt x="2040496" y="467004"/>
                  </a:moveTo>
                  <a:lnTo>
                    <a:pt x="2008670" y="467004"/>
                  </a:lnTo>
                  <a:lnTo>
                    <a:pt x="1959749" y="578916"/>
                  </a:lnTo>
                  <a:lnTo>
                    <a:pt x="1924748" y="498830"/>
                  </a:lnTo>
                  <a:lnTo>
                    <a:pt x="1910829" y="467004"/>
                  </a:lnTo>
                  <a:lnTo>
                    <a:pt x="1879003" y="467004"/>
                  </a:lnTo>
                  <a:lnTo>
                    <a:pt x="1879003" y="701548"/>
                  </a:lnTo>
                  <a:lnTo>
                    <a:pt x="1902117" y="701548"/>
                  </a:lnTo>
                  <a:lnTo>
                    <a:pt x="1902117" y="498830"/>
                  </a:lnTo>
                  <a:lnTo>
                    <a:pt x="1959419" y="631190"/>
                  </a:lnTo>
                  <a:lnTo>
                    <a:pt x="1982038" y="578916"/>
                  </a:lnTo>
                  <a:lnTo>
                    <a:pt x="2016709" y="498830"/>
                  </a:lnTo>
                  <a:lnTo>
                    <a:pt x="2016709" y="701548"/>
                  </a:lnTo>
                  <a:lnTo>
                    <a:pt x="2040496" y="701548"/>
                  </a:lnTo>
                  <a:lnTo>
                    <a:pt x="2040496" y="498830"/>
                  </a:lnTo>
                  <a:lnTo>
                    <a:pt x="2040496" y="467004"/>
                  </a:lnTo>
                  <a:close/>
                </a:path>
                <a:path w="20104100" h="11308715">
                  <a:moveTo>
                    <a:pt x="2255824" y="701548"/>
                  </a:moveTo>
                  <a:lnTo>
                    <a:pt x="2233790" y="636206"/>
                  </a:lnTo>
                  <a:lnTo>
                    <a:pt x="2226907" y="615772"/>
                  </a:lnTo>
                  <a:lnTo>
                    <a:pt x="2200529" y="537552"/>
                  </a:lnTo>
                  <a:lnTo>
                    <a:pt x="2200529" y="615772"/>
                  </a:lnTo>
                  <a:lnTo>
                    <a:pt x="2119782" y="615772"/>
                  </a:lnTo>
                  <a:lnTo>
                    <a:pt x="2159990" y="491794"/>
                  </a:lnTo>
                  <a:lnTo>
                    <a:pt x="2200529" y="615772"/>
                  </a:lnTo>
                  <a:lnTo>
                    <a:pt x="2200529" y="537552"/>
                  </a:lnTo>
                  <a:lnTo>
                    <a:pt x="2185098" y="491794"/>
                  </a:lnTo>
                  <a:lnTo>
                    <a:pt x="2176742" y="467004"/>
                  </a:lnTo>
                  <a:lnTo>
                    <a:pt x="2144242" y="467004"/>
                  </a:lnTo>
                  <a:lnTo>
                    <a:pt x="2065502" y="701548"/>
                  </a:lnTo>
                  <a:lnTo>
                    <a:pt x="2091969" y="701548"/>
                  </a:lnTo>
                  <a:lnTo>
                    <a:pt x="2113076" y="636206"/>
                  </a:lnTo>
                  <a:lnTo>
                    <a:pt x="2207234" y="636206"/>
                  </a:lnTo>
                  <a:lnTo>
                    <a:pt x="2228685" y="701548"/>
                  </a:lnTo>
                  <a:lnTo>
                    <a:pt x="2255824" y="701548"/>
                  </a:lnTo>
                  <a:close/>
                </a:path>
                <a:path w="20104100" h="11308715">
                  <a:moveTo>
                    <a:pt x="2446680" y="701548"/>
                  </a:moveTo>
                  <a:lnTo>
                    <a:pt x="2395778" y="601357"/>
                  </a:lnTo>
                  <a:lnTo>
                    <a:pt x="2394077" y="598017"/>
                  </a:lnTo>
                  <a:lnTo>
                    <a:pt x="2404707" y="594055"/>
                  </a:lnTo>
                  <a:lnTo>
                    <a:pt x="2435301" y="566102"/>
                  </a:lnTo>
                  <a:lnTo>
                    <a:pt x="2442629" y="535025"/>
                  </a:lnTo>
                  <a:lnTo>
                    <a:pt x="2442654" y="534682"/>
                  </a:lnTo>
                  <a:lnTo>
                    <a:pt x="2428125" y="492048"/>
                  </a:lnTo>
                  <a:lnTo>
                    <a:pt x="2425611" y="489445"/>
                  </a:lnTo>
                  <a:lnTo>
                    <a:pt x="2422055" y="485762"/>
                  </a:lnTo>
                  <a:lnTo>
                    <a:pt x="2416860" y="481736"/>
                  </a:lnTo>
                  <a:lnTo>
                    <a:pt x="2416860" y="535025"/>
                  </a:lnTo>
                  <a:lnTo>
                    <a:pt x="2415971" y="544741"/>
                  </a:lnTo>
                  <a:lnTo>
                    <a:pt x="2386698" y="576910"/>
                  </a:lnTo>
                  <a:lnTo>
                    <a:pt x="2365921" y="579920"/>
                  </a:lnTo>
                  <a:lnTo>
                    <a:pt x="2321026" y="579920"/>
                  </a:lnTo>
                  <a:lnTo>
                    <a:pt x="2321026" y="489445"/>
                  </a:lnTo>
                  <a:lnTo>
                    <a:pt x="2365921" y="489445"/>
                  </a:lnTo>
                  <a:lnTo>
                    <a:pt x="2402789" y="501853"/>
                  </a:lnTo>
                  <a:lnTo>
                    <a:pt x="2416822" y="534682"/>
                  </a:lnTo>
                  <a:lnTo>
                    <a:pt x="2416860" y="535025"/>
                  </a:lnTo>
                  <a:lnTo>
                    <a:pt x="2416860" y="481736"/>
                  </a:lnTo>
                  <a:lnTo>
                    <a:pt x="2415057" y="480326"/>
                  </a:lnTo>
                  <a:lnTo>
                    <a:pt x="2378811" y="467550"/>
                  </a:lnTo>
                  <a:lnTo>
                    <a:pt x="2367940" y="467004"/>
                  </a:lnTo>
                  <a:lnTo>
                    <a:pt x="2295233" y="467004"/>
                  </a:lnTo>
                  <a:lnTo>
                    <a:pt x="2295233" y="701548"/>
                  </a:lnTo>
                  <a:lnTo>
                    <a:pt x="2321026" y="701548"/>
                  </a:lnTo>
                  <a:lnTo>
                    <a:pt x="2321026" y="601357"/>
                  </a:lnTo>
                  <a:lnTo>
                    <a:pt x="2367940" y="601357"/>
                  </a:lnTo>
                  <a:lnTo>
                    <a:pt x="2418194" y="701548"/>
                  </a:lnTo>
                  <a:lnTo>
                    <a:pt x="2446680" y="701548"/>
                  </a:lnTo>
                  <a:close/>
                </a:path>
                <a:path w="20104100" h="11308715">
                  <a:moveTo>
                    <a:pt x="2655290" y="467004"/>
                  </a:moveTo>
                  <a:lnTo>
                    <a:pt x="2628493" y="467004"/>
                  </a:lnTo>
                  <a:lnTo>
                    <a:pt x="2563152" y="582599"/>
                  </a:lnTo>
                  <a:lnTo>
                    <a:pt x="2497810" y="467004"/>
                  </a:lnTo>
                  <a:lnTo>
                    <a:pt x="2469667" y="467004"/>
                  </a:lnTo>
                  <a:lnTo>
                    <a:pt x="2549410" y="605383"/>
                  </a:lnTo>
                  <a:lnTo>
                    <a:pt x="2549410" y="701548"/>
                  </a:lnTo>
                  <a:lnTo>
                    <a:pt x="2575217" y="701548"/>
                  </a:lnTo>
                  <a:lnTo>
                    <a:pt x="2575217" y="605713"/>
                  </a:lnTo>
                  <a:lnTo>
                    <a:pt x="2588564" y="582599"/>
                  </a:lnTo>
                  <a:lnTo>
                    <a:pt x="2655290" y="467004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4595" y="2249732"/>
              <a:ext cx="3781278" cy="69132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86" y="6996805"/>
              <a:ext cx="166780" cy="176854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586" y="1828202"/>
              <a:ext cx="192119" cy="150611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47183" y="5007540"/>
              <a:ext cx="349250" cy="249554"/>
            </a:xfrm>
            <a:custGeom>
              <a:avLst/>
              <a:gdLst/>
              <a:ahLst/>
              <a:cxnLst/>
              <a:rect l="l" t="t" r="r" b="b"/>
              <a:pathLst>
                <a:path w="349250" h="249554">
                  <a:moveTo>
                    <a:pt x="67683" y="0"/>
                  </a:moveTo>
                  <a:lnTo>
                    <a:pt x="66566" y="558"/>
                  </a:lnTo>
                  <a:lnTo>
                    <a:pt x="65673" y="1898"/>
                  </a:lnTo>
                  <a:lnTo>
                    <a:pt x="64779" y="3015"/>
                  </a:lnTo>
                  <a:lnTo>
                    <a:pt x="64301" y="4355"/>
                  </a:lnTo>
                  <a:lnTo>
                    <a:pt x="64221" y="4579"/>
                  </a:lnTo>
                  <a:lnTo>
                    <a:pt x="63998" y="6589"/>
                  </a:lnTo>
                  <a:lnTo>
                    <a:pt x="28815" y="240802"/>
                  </a:lnTo>
                  <a:lnTo>
                    <a:pt x="28815" y="243259"/>
                  </a:lnTo>
                  <a:lnTo>
                    <a:pt x="29374" y="244934"/>
                  </a:lnTo>
                  <a:lnTo>
                    <a:pt x="30491" y="245828"/>
                  </a:lnTo>
                  <a:lnTo>
                    <a:pt x="31831" y="246498"/>
                  </a:lnTo>
                  <a:lnTo>
                    <a:pt x="33841" y="246945"/>
                  </a:lnTo>
                  <a:lnTo>
                    <a:pt x="36522" y="247168"/>
                  </a:lnTo>
                  <a:lnTo>
                    <a:pt x="51042" y="249290"/>
                  </a:lnTo>
                  <a:lnTo>
                    <a:pt x="53052" y="248844"/>
                  </a:lnTo>
                  <a:lnTo>
                    <a:pt x="53946" y="247503"/>
                  </a:lnTo>
                  <a:lnTo>
                    <a:pt x="55062" y="246163"/>
                  </a:lnTo>
                  <a:lnTo>
                    <a:pt x="55844" y="243929"/>
                  </a:lnTo>
                  <a:lnTo>
                    <a:pt x="56291" y="240802"/>
                  </a:lnTo>
                  <a:lnTo>
                    <a:pt x="90803" y="7929"/>
                  </a:lnTo>
                  <a:lnTo>
                    <a:pt x="91222" y="4579"/>
                  </a:lnTo>
                  <a:lnTo>
                    <a:pt x="91250" y="4355"/>
                  </a:lnTo>
                  <a:lnTo>
                    <a:pt x="89686" y="2345"/>
                  </a:lnTo>
                  <a:lnTo>
                    <a:pt x="86112" y="1898"/>
                  </a:lnTo>
                  <a:lnTo>
                    <a:pt x="69024" y="223"/>
                  </a:lnTo>
                  <a:lnTo>
                    <a:pt x="67683" y="0"/>
                  </a:lnTo>
                  <a:close/>
                </a:path>
                <a:path w="349250" h="249554">
                  <a:moveTo>
                    <a:pt x="140728" y="0"/>
                  </a:moveTo>
                  <a:lnTo>
                    <a:pt x="139611" y="558"/>
                  </a:lnTo>
                  <a:lnTo>
                    <a:pt x="138718" y="1898"/>
                  </a:lnTo>
                  <a:lnTo>
                    <a:pt x="137824" y="3015"/>
                  </a:lnTo>
                  <a:lnTo>
                    <a:pt x="137346" y="4355"/>
                  </a:lnTo>
                  <a:lnTo>
                    <a:pt x="137266" y="4579"/>
                  </a:lnTo>
                  <a:lnTo>
                    <a:pt x="137042" y="6589"/>
                  </a:lnTo>
                  <a:lnTo>
                    <a:pt x="101860" y="240802"/>
                  </a:lnTo>
                  <a:lnTo>
                    <a:pt x="101860" y="243259"/>
                  </a:lnTo>
                  <a:lnTo>
                    <a:pt x="102419" y="244934"/>
                  </a:lnTo>
                  <a:lnTo>
                    <a:pt x="103536" y="245828"/>
                  </a:lnTo>
                  <a:lnTo>
                    <a:pt x="104876" y="246498"/>
                  </a:lnTo>
                  <a:lnTo>
                    <a:pt x="106886" y="246945"/>
                  </a:lnTo>
                  <a:lnTo>
                    <a:pt x="109567" y="247168"/>
                  </a:lnTo>
                  <a:lnTo>
                    <a:pt x="124086" y="249290"/>
                  </a:lnTo>
                  <a:lnTo>
                    <a:pt x="126097" y="248844"/>
                  </a:lnTo>
                  <a:lnTo>
                    <a:pt x="126990" y="247503"/>
                  </a:lnTo>
                  <a:lnTo>
                    <a:pt x="128107" y="246163"/>
                  </a:lnTo>
                  <a:lnTo>
                    <a:pt x="128889" y="243929"/>
                  </a:lnTo>
                  <a:lnTo>
                    <a:pt x="129336" y="240802"/>
                  </a:lnTo>
                  <a:lnTo>
                    <a:pt x="163848" y="7929"/>
                  </a:lnTo>
                  <a:lnTo>
                    <a:pt x="164267" y="4579"/>
                  </a:lnTo>
                  <a:lnTo>
                    <a:pt x="164295" y="4355"/>
                  </a:lnTo>
                  <a:lnTo>
                    <a:pt x="162731" y="2345"/>
                  </a:lnTo>
                  <a:lnTo>
                    <a:pt x="159157" y="1898"/>
                  </a:lnTo>
                  <a:lnTo>
                    <a:pt x="142068" y="223"/>
                  </a:lnTo>
                  <a:lnTo>
                    <a:pt x="140728" y="0"/>
                  </a:lnTo>
                  <a:close/>
                </a:path>
                <a:path w="349250" h="249554">
                  <a:moveTo>
                    <a:pt x="43160" y="145307"/>
                  </a:moveTo>
                  <a:lnTo>
                    <a:pt x="1675" y="145307"/>
                  </a:lnTo>
                  <a:lnTo>
                    <a:pt x="0" y="147318"/>
                  </a:lnTo>
                  <a:lnTo>
                    <a:pt x="0" y="167534"/>
                  </a:lnTo>
                  <a:lnTo>
                    <a:pt x="446" y="169321"/>
                  </a:lnTo>
                  <a:lnTo>
                    <a:pt x="1340" y="170438"/>
                  </a:lnTo>
                  <a:lnTo>
                    <a:pt x="2457" y="171331"/>
                  </a:lnTo>
                  <a:lnTo>
                    <a:pt x="4355" y="171778"/>
                  </a:lnTo>
                  <a:lnTo>
                    <a:pt x="39184" y="171778"/>
                  </a:lnTo>
                  <a:lnTo>
                    <a:pt x="43160" y="145307"/>
                  </a:lnTo>
                  <a:close/>
                </a:path>
                <a:path w="349250" h="249554">
                  <a:moveTo>
                    <a:pt x="116205" y="145307"/>
                  </a:moveTo>
                  <a:lnTo>
                    <a:pt x="70443" y="145307"/>
                  </a:lnTo>
                  <a:lnTo>
                    <a:pt x="66587" y="171331"/>
                  </a:lnTo>
                  <a:lnTo>
                    <a:pt x="66520" y="171778"/>
                  </a:lnTo>
                  <a:lnTo>
                    <a:pt x="112229" y="171778"/>
                  </a:lnTo>
                  <a:lnTo>
                    <a:pt x="116205" y="145307"/>
                  </a:lnTo>
                  <a:close/>
                </a:path>
                <a:path w="349250" h="249554">
                  <a:moveTo>
                    <a:pt x="178591" y="145307"/>
                  </a:moveTo>
                  <a:lnTo>
                    <a:pt x="143488" y="145307"/>
                  </a:lnTo>
                  <a:lnTo>
                    <a:pt x="139632" y="171331"/>
                  </a:lnTo>
                  <a:lnTo>
                    <a:pt x="139565" y="171778"/>
                  </a:lnTo>
                  <a:lnTo>
                    <a:pt x="177251" y="171778"/>
                  </a:lnTo>
                  <a:lnTo>
                    <a:pt x="180266" y="169321"/>
                  </a:lnTo>
                  <a:lnTo>
                    <a:pt x="180266" y="147095"/>
                  </a:lnTo>
                  <a:lnTo>
                    <a:pt x="178591" y="145307"/>
                  </a:lnTo>
                  <a:close/>
                </a:path>
                <a:path w="349250" h="249554">
                  <a:moveTo>
                    <a:pt x="53730" y="74943"/>
                  </a:moveTo>
                  <a:lnTo>
                    <a:pt x="12732" y="74943"/>
                  </a:lnTo>
                  <a:lnTo>
                    <a:pt x="11057" y="76954"/>
                  </a:lnTo>
                  <a:lnTo>
                    <a:pt x="11057" y="97169"/>
                  </a:lnTo>
                  <a:lnTo>
                    <a:pt x="11504" y="98956"/>
                  </a:lnTo>
                  <a:lnTo>
                    <a:pt x="12397" y="100073"/>
                  </a:lnTo>
                  <a:lnTo>
                    <a:pt x="13514" y="100967"/>
                  </a:lnTo>
                  <a:lnTo>
                    <a:pt x="15413" y="101414"/>
                  </a:lnTo>
                  <a:lnTo>
                    <a:pt x="49754" y="101414"/>
                  </a:lnTo>
                  <a:lnTo>
                    <a:pt x="53730" y="74943"/>
                  </a:lnTo>
                  <a:close/>
                </a:path>
                <a:path w="349250" h="249554">
                  <a:moveTo>
                    <a:pt x="126775" y="74943"/>
                  </a:moveTo>
                  <a:lnTo>
                    <a:pt x="80871" y="74943"/>
                  </a:lnTo>
                  <a:lnTo>
                    <a:pt x="77015" y="100967"/>
                  </a:lnTo>
                  <a:lnTo>
                    <a:pt x="76949" y="101414"/>
                  </a:lnTo>
                  <a:lnTo>
                    <a:pt x="122798" y="101414"/>
                  </a:lnTo>
                  <a:lnTo>
                    <a:pt x="126775" y="74943"/>
                  </a:lnTo>
                  <a:close/>
                </a:path>
                <a:path w="349250" h="249554">
                  <a:moveTo>
                    <a:pt x="189648" y="74943"/>
                  </a:moveTo>
                  <a:lnTo>
                    <a:pt x="153916" y="74943"/>
                  </a:lnTo>
                  <a:lnTo>
                    <a:pt x="150060" y="100967"/>
                  </a:lnTo>
                  <a:lnTo>
                    <a:pt x="149993" y="101414"/>
                  </a:lnTo>
                  <a:lnTo>
                    <a:pt x="188308" y="101414"/>
                  </a:lnTo>
                  <a:lnTo>
                    <a:pt x="191324" y="98956"/>
                  </a:lnTo>
                  <a:lnTo>
                    <a:pt x="191324" y="76730"/>
                  </a:lnTo>
                  <a:lnTo>
                    <a:pt x="189648" y="74943"/>
                  </a:lnTo>
                  <a:close/>
                </a:path>
                <a:path w="349250" h="249554">
                  <a:moveTo>
                    <a:pt x="346976" y="205620"/>
                  </a:moveTo>
                  <a:lnTo>
                    <a:pt x="205465" y="205620"/>
                  </a:lnTo>
                  <a:lnTo>
                    <a:pt x="203567" y="207295"/>
                  </a:lnTo>
                  <a:lnTo>
                    <a:pt x="203567" y="246945"/>
                  </a:lnTo>
                  <a:lnTo>
                    <a:pt x="205689" y="248844"/>
                  </a:lnTo>
                  <a:lnTo>
                    <a:pt x="344742" y="248844"/>
                  </a:lnTo>
                  <a:lnTo>
                    <a:pt x="346417" y="248285"/>
                  </a:lnTo>
                  <a:lnTo>
                    <a:pt x="347311" y="247168"/>
                  </a:lnTo>
                  <a:lnTo>
                    <a:pt x="348428" y="245828"/>
                  </a:lnTo>
                  <a:lnTo>
                    <a:pt x="348986" y="244488"/>
                  </a:lnTo>
                  <a:lnTo>
                    <a:pt x="348986" y="207295"/>
                  </a:lnTo>
                  <a:lnTo>
                    <a:pt x="346976" y="205620"/>
                  </a:lnTo>
                  <a:close/>
                </a:path>
                <a:path w="349250" h="249554">
                  <a:moveTo>
                    <a:pt x="306433" y="57966"/>
                  </a:moveTo>
                  <a:lnTo>
                    <a:pt x="246232" y="57966"/>
                  </a:lnTo>
                  <a:lnTo>
                    <a:pt x="247796" y="59195"/>
                  </a:lnTo>
                  <a:lnTo>
                    <a:pt x="247796" y="204838"/>
                  </a:lnTo>
                  <a:lnTo>
                    <a:pt x="246567" y="205620"/>
                  </a:lnTo>
                  <a:lnTo>
                    <a:pt x="307438" y="205620"/>
                  </a:lnTo>
                  <a:lnTo>
                    <a:pt x="306433" y="204503"/>
                  </a:lnTo>
                  <a:lnTo>
                    <a:pt x="306433" y="57966"/>
                  </a:lnTo>
                  <a:close/>
                </a:path>
                <a:path w="349250" h="249554">
                  <a:moveTo>
                    <a:pt x="304757" y="223"/>
                  </a:moveTo>
                  <a:lnTo>
                    <a:pt x="275606" y="223"/>
                  </a:lnTo>
                  <a:lnTo>
                    <a:pt x="273373" y="558"/>
                  </a:lnTo>
                  <a:lnTo>
                    <a:pt x="271585" y="1228"/>
                  </a:lnTo>
                  <a:lnTo>
                    <a:pt x="269798" y="1675"/>
                  </a:lnTo>
                  <a:lnTo>
                    <a:pt x="208258" y="32054"/>
                  </a:lnTo>
                  <a:lnTo>
                    <a:pt x="203232" y="37639"/>
                  </a:lnTo>
                  <a:lnTo>
                    <a:pt x="203232" y="67572"/>
                  </a:lnTo>
                  <a:lnTo>
                    <a:pt x="205689" y="69694"/>
                  </a:lnTo>
                  <a:lnTo>
                    <a:pt x="210603" y="68577"/>
                  </a:lnTo>
                  <a:lnTo>
                    <a:pt x="243105" y="58860"/>
                  </a:lnTo>
                  <a:lnTo>
                    <a:pt x="246232" y="57966"/>
                  </a:lnTo>
                  <a:lnTo>
                    <a:pt x="306433" y="57966"/>
                  </a:lnTo>
                  <a:lnTo>
                    <a:pt x="306433" y="2233"/>
                  </a:lnTo>
                  <a:lnTo>
                    <a:pt x="304757" y="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4220" y="5656958"/>
              <a:ext cx="5070102" cy="147706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183122" y="5004413"/>
              <a:ext cx="391795" cy="252729"/>
            </a:xfrm>
            <a:custGeom>
              <a:avLst/>
              <a:gdLst/>
              <a:ahLst/>
              <a:cxnLst/>
              <a:rect l="l" t="t" r="r" b="b"/>
              <a:pathLst>
                <a:path w="391795" h="252729">
                  <a:moveTo>
                    <a:pt x="67683" y="3127"/>
                  </a:moveTo>
                  <a:lnTo>
                    <a:pt x="66566" y="3685"/>
                  </a:lnTo>
                  <a:lnTo>
                    <a:pt x="65673" y="5026"/>
                  </a:lnTo>
                  <a:lnTo>
                    <a:pt x="64779" y="6142"/>
                  </a:lnTo>
                  <a:lnTo>
                    <a:pt x="64301" y="7483"/>
                  </a:lnTo>
                  <a:lnTo>
                    <a:pt x="64221" y="7706"/>
                  </a:lnTo>
                  <a:lnTo>
                    <a:pt x="63998" y="9716"/>
                  </a:lnTo>
                  <a:lnTo>
                    <a:pt x="28815" y="243929"/>
                  </a:lnTo>
                  <a:lnTo>
                    <a:pt x="28815" y="246386"/>
                  </a:lnTo>
                  <a:lnTo>
                    <a:pt x="29374" y="248062"/>
                  </a:lnTo>
                  <a:lnTo>
                    <a:pt x="30491" y="248955"/>
                  </a:lnTo>
                  <a:lnTo>
                    <a:pt x="31831" y="249625"/>
                  </a:lnTo>
                  <a:lnTo>
                    <a:pt x="33841" y="250072"/>
                  </a:lnTo>
                  <a:lnTo>
                    <a:pt x="36522" y="250296"/>
                  </a:lnTo>
                  <a:lnTo>
                    <a:pt x="51042" y="252418"/>
                  </a:lnTo>
                  <a:lnTo>
                    <a:pt x="53052" y="251971"/>
                  </a:lnTo>
                  <a:lnTo>
                    <a:pt x="53946" y="250631"/>
                  </a:lnTo>
                  <a:lnTo>
                    <a:pt x="55062" y="249290"/>
                  </a:lnTo>
                  <a:lnTo>
                    <a:pt x="55844" y="247057"/>
                  </a:lnTo>
                  <a:lnTo>
                    <a:pt x="56291" y="243929"/>
                  </a:lnTo>
                  <a:lnTo>
                    <a:pt x="90803" y="11057"/>
                  </a:lnTo>
                  <a:lnTo>
                    <a:pt x="91222" y="7706"/>
                  </a:lnTo>
                  <a:lnTo>
                    <a:pt x="91250" y="7483"/>
                  </a:lnTo>
                  <a:lnTo>
                    <a:pt x="89686" y="5472"/>
                  </a:lnTo>
                  <a:lnTo>
                    <a:pt x="86112" y="5026"/>
                  </a:lnTo>
                  <a:lnTo>
                    <a:pt x="69024" y="3350"/>
                  </a:lnTo>
                  <a:lnTo>
                    <a:pt x="67683" y="3127"/>
                  </a:lnTo>
                  <a:close/>
                </a:path>
                <a:path w="391795" h="252729">
                  <a:moveTo>
                    <a:pt x="140728" y="3127"/>
                  </a:moveTo>
                  <a:lnTo>
                    <a:pt x="139611" y="3685"/>
                  </a:lnTo>
                  <a:lnTo>
                    <a:pt x="138718" y="5026"/>
                  </a:lnTo>
                  <a:lnTo>
                    <a:pt x="137824" y="6142"/>
                  </a:lnTo>
                  <a:lnTo>
                    <a:pt x="137346" y="7483"/>
                  </a:lnTo>
                  <a:lnTo>
                    <a:pt x="137266" y="7706"/>
                  </a:lnTo>
                  <a:lnTo>
                    <a:pt x="137042" y="9716"/>
                  </a:lnTo>
                  <a:lnTo>
                    <a:pt x="101860" y="243929"/>
                  </a:lnTo>
                  <a:lnTo>
                    <a:pt x="101860" y="246386"/>
                  </a:lnTo>
                  <a:lnTo>
                    <a:pt x="102419" y="248062"/>
                  </a:lnTo>
                  <a:lnTo>
                    <a:pt x="103536" y="248955"/>
                  </a:lnTo>
                  <a:lnTo>
                    <a:pt x="104876" y="249625"/>
                  </a:lnTo>
                  <a:lnTo>
                    <a:pt x="106886" y="250072"/>
                  </a:lnTo>
                  <a:lnTo>
                    <a:pt x="109567" y="250296"/>
                  </a:lnTo>
                  <a:lnTo>
                    <a:pt x="124086" y="252418"/>
                  </a:lnTo>
                  <a:lnTo>
                    <a:pt x="126097" y="251971"/>
                  </a:lnTo>
                  <a:lnTo>
                    <a:pt x="126990" y="250631"/>
                  </a:lnTo>
                  <a:lnTo>
                    <a:pt x="128107" y="249290"/>
                  </a:lnTo>
                  <a:lnTo>
                    <a:pt x="128889" y="247057"/>
                  </a:lnTo>
                  <a:lnTo>
                    <a:pt x="129336" y="243929"/>
                  </a:lnTo>
                  <a:lnTo>
                    <a:pt x="163848" y="11057"/>
                  </a:lnTo>
                  <a:lnTo>
                    <a:pt x="164267" y="7706"/>
                  </a:lnTo>
                  <a:lnTo>
                    <a:pt x="164295" y="7483"/>
                  </a:lnTo>
                  <a:lnTo>
                    <a:pt x="162731" y="5472"/>
                  </a:lnTo>
                  <a:lnTo>
                    <a:pt x="159157" y="5026"/>
                  </a:lnTo>
                  <a:lnTo>
                    <a:pt x="142068" y="3350"/>
                  </a:lnTo>
                  <a:lnTo>
                    <a:pt x="140728" y="3127"/>
                  </a:lnTo>
                  <a:close/>
                </a:path>
                <a:path w="391795" h="252729">
                  <a:moveTo>
                    <a:pt x="43160" y="148435"/>
                  </a:moveTo>
                  <a:lnTo>
                    <a:pt x="1675" y="148435"/>
                  </a:lnTo>
                  <a:lnTo>
                    <a:pt x="0" y="150445"/>
                  </a:lnTo>
                  <a:lnTo>
                    <a:pt x="0" y="170661"/>
                  </a:lnTo>
                  <a:lnTo>
                    <a:pt x="446" y="172448"/>
                  </a:lnTo>
                  <a:lnTo>
                    <a:pt x="1340" y="173565"/>
                  </a:lnTo>
                  <a:lnTo>
                    <a:pt x="2457" y="174458"/>
                  </a:lnTo>
                  <a:lnTo>
                    <a:pt x="4355" y="174905"/>
                  </a:lnTo>
                  <a:lnTo>
                    <a:pt x="39184" y="174905"/>
                  </a:lnTo>
                  <a:lnTo>
                    <a:pt x="43160" y="148435"/>
                  </a:lnTo>
                  <a:close/>
                </a:path>
                <a:path w="391795" h="252729">
                  <a:moveTo>
                    <a:pt x="116205" y="148435"/>
                  </a:moveTo>
                  <a:lnTo>
                    <a:pt x="70443" y="148435"/>
                  </a:lnTo>
                  <a:lnTo>
                    <a:pt x="66587" y="174458"/>
                  </a:lnTo>
                  <a:lnTo>
                    <a:pt x="66520" y="174905"/>
                  </a:lnTo>
                  <a:lnTo>
                    <a:pt x="112229" y="174905"/>
                  </a:lnTo>
                  <a:lnTo>
                    <a:pt x="116205" y="148435"/>
                  </a:lnTo>
                  <a:close/>
                </a:path>
                <a:path w="391795" h="252729">
                  <a:moveTo>
                    <a:pt x="178591" y="148435"/>
                  </a:moveTo>
                  <a:lnTo>
                    <a:pt x="143488" y="148435"/>
                  </a:lnTo>
                  <a:lnTo>
                    <a:pt x="139632" y="174458"/>
                  </a:lnTo>
                  <a:lnTo>
                    <a:pt x="139565" y="174905"/>
                  </a:lnTo>
                  <a:lnTo>
                    <a:pt x="177251" y="174905"/>
                  </a:lnTo>
                  <a:lnTo>
                    <a:pt x="180266" y="172448"/>
                  </a:lnTo>
                  <a:lnTo>
                    <a:pt x="180266" y="150222"/>
                  </a:lnTo>
                  <a:lnTo>
                    <a:pt x="178591" y="148435"/>
                  </a:lnTo>
                  <a:close/>
                </a:path>
                <a:path w="391795" h="252729">
                  <a:moveTo>
                    <a:pt x="53730" y="78070"/>
                  </a:moveTo>
                  <a:lnTo>
                    <a:pt x="12732" y="78070"/>
                  </a:lnTo>
                  <a:lnTo>
                    <a:pt x="11057" y="80081"/>
                  </a:lnTo>
                  <a:lnTo>
                    <a:pt x="11057" y="100297"/>
                  </a:lnTo>
                  <a:lnTo>
                    <a:pt x="11504" y="102084"/>
                  </a:lnTo>
                  <a:lnTo>
                    <a:pt x="12397" y="103201"/>
                  </a:lnTo>
                  <a:lnTo>
                    <a:pt x="13514" y="104094"/>
                  </a:lnTo>
                  <a:lnTo>
                    <a:pt x="15413" y="104541"/>
                  </a:lnTo>
                  <a:lnTo>
                    <a:pt x="49754" y="104541"/>
                  </a:lnTo>
                  <a:lnTo>
                    <a:pt x="53730" y="78070"/>
                  </a:lnTo>
                  <a:close/>
                </a:path>
                <a:path w="391795" h="252729">
                  <a:moveTo>
                    <a:pt x="126775" y="78070"/>
                  </a:moveTo>
                  <a:lnTo>
                    <a:pt x="80871" y="78070"/>
                  </a:lnTo>
                  <a:lnTo>
                    <a:pt x="77015" y="104094"/>
                  </a:lnTo>
                  <a:lnTo>
                    <a:pt x="76949" y="104541"/>
                  </a:lnTo>
                  <a:lnTo>
                    <a:pt x="122798" y="104541"/>
                  </a:lnTo>
                  <a:lnTo>
                    <a:pt x="126775" y="78070"/>
                  </a:lnTo>
                  <a:close/>
                </a:path>
                <a:path w="391795" h="252729">
                  <a:moveTo>
                    <a:pt x="189648" y="78070"/>
                  </a:moveTo>
                  <a:lnTo>
                    <a:pt x="153916" y="78070"/>
                  </a:lnTo>
                  <a:lnTo>
                    <a:pt x="150060" y="104094"/>
                  </a:lnTo>
                  <a:lnTo>
                    <a:pt x="149993" y="104541"/>
                  </a:lnTo>
                  <a:lnTo>
                    <a:pt x="188308" y="104541"/>
                  </a:lnTo>
                  <a:lnTo>
                    <a:pt x="191323" y="102084"/>
                  </a:lnTo>
                  <a:lnTo>
                    <a:pt x="191324" y="79857"/>
                  </a:lnTo>
                  <a:lnTo>
                    <a:pt x="189648" y="78070"/>
                  </a:lnTo>
                  <a:close/>
                </a:path>
                <a:path w="391795" h="252729">
                  <a:moveTo>
                    <a:pt x="381432" y="42553"/>
                  </a:moveTo>
                  <a:lnTo>
                    <a:pt x="301853" y="42553"/>
                  </a:lnTo>
                  <a:lnTo>
                    <a:pt x="308499" y="43977"/>
                  </a:lnTo>
                  <a:lnTo>
                    <a:pt x="308275" y="43977"/>
                  </a:lnTo>
                  <a:lnTo>
                    <a:pt x="313469" y="46574"/>
                  </a:lnTo>
                  <a:lnTo>
                    <a:pt x="319054" y="49255"/>
                  </a:lnTo>
                  <a:lnTo>
                    <a:pt x="323521" y="53052"/>
                  </a:lnTo>
                  <a:lnTo>
                    <a:pt x="326872" y="57966"/>
                  </a:lnTo>
                  <a:lnTo>
                    <a:pt x="330222" y="62657"/>
                  </a:lnTo>
                  <a:lnTo>
                    <a:pt x="331898" y="68465"/>
                  </a:lnTo>
                  <a:lnTo>
                    <a:pt x="331842" y="80639"/>
                  </a:lnTo>
                  <a:lnTo>
                    <a:pt x="331116" y="84995"/>
                  </a:lnTo>
                  <a:lnTo>
                    <a:pt x="329552" y="89463"/>
                  </a:lnTo>
                  <a:lnTo>
                    <a:pt x="328212" y="93707"/>
                  </a:lnTo>
                  <a:lnTo>
                    <a:pt x="300695" y="125755"/>
                  </a:lnTo>
                  <a:lnTo>
                    <a:pt x="279962" y="144414"/>
                  </a:lnTo>
                  <a:lnTo>
                    <a:pt x="217639" y="200705"/>
                  </a:lnTo>
                  <a:lnTo>
                    <a:pt x="212949" y="204503"/>
                  </a:lnTo>
                  <a:lnTo>
                    <a:pt x="209486" y="207630"/>
                  </a:lnTo>
                  <a:lnTo>
                    <a:pt x="207252" y="210087"/>
                  </a:lnTo>
                  <a:lnTo>
                    <a:pt x="205019" y="212321"/>
                  </a:lnTo>
                  <a:lnTo>
                    <a:pt x="203567" y="214108"/>
                  </a:lnTo>
                  <a:lnTo>
                    <a:pt x="202896" y="215448"/>
                  </a:lnTo>
                  <a:lnTo>
                    <a:pt x="202450" y="216789"/>
                  </a:lnTo>
                  <a:lnTo>
                    <a:pt x="202226" y="218017"/>
                  </a:lnTo>
                  <a:lnTo>
                    <a:pt x="202259" y="247727"/>
                  </a:lnTo>
                  <a:lnTo>
                    <a:pt x="207029" y="251971"/>
                  </a:lnTo>
                  <a:lnTo>
                    <a:pt x="386961" y="251971"/>
                  </a:lnTo>
                  <a:lnTo>
                    <a:pt x="388301" y="251524"/>
                  </a:lnTo>
                  <a:lnTo>
                    <a:pt x="388547" y="251524"/>
                  </a:lnTo>
                  <a:lnTo>
                    <a:pt x="389530" y="250296"/>
                  </a:lnTo>
                  <a:lnTo>
                    <a:pt x="390646" y="249179"/>
                  </a:lnTo>
                  <a:lnTo>
                    <a:pt x="391205" y="247727"/>
                  </a:lnTo>
                  <a:lnTo>
                    <a:pt x="391205" y="205508"/>
                  </a:lnTo>
                  <a:lnTo>
                    <a:pt x="389083" y="203721"/>
                  </a:lnTo>
                  <a:lnTo>
                    <a:pt x="277952" y="203721"/>
                  </a:lnTo>
                  <a:lnTo>
                    <a:pt x="276500" y="203274"/>
                  </a:lnTo>
                  <a:lnTo>
                    <a:pt x="276276" y="202381"/>
                  </a:lnTo>
                  <a:lnTo>
                    <a:pt x="276276" y="201487"/>
                  </a:lnTo>
                  <a:lnTo>
                    <a:pt x="276961" y="200705"/>
                  </a:lnTo>
                  <a:lnTo>
                    <a:pt x="278622" y="199700"/>
                  </a:lnTo>
                  <a:lnTo>
                    <a:pt x="340610" y="151115"/>
                  </a:lnTo>
                  <a:lnTo>
                    <a:pt x="368755" y="124980"/>
                  </a:lnTo>
                  <a:lnTo>
                    <a:pt x="387687" y="88458"/>
                  </a:lnTo>
                  <a:lnTo>
                    <a:pt x="388657" y="79969"/>
                  </a:lnTo>
                  <a:lnTo>
                    <a:pt x="388756" y="77735"/>
                  </a:lnTo>
                  <a:lnTo>
                    <a:pt x="382263" y="43977"/>
                  </a:lnTo>
                  <a:lnTo>
                    <a:pt x="381432" y="42553"/>
                  </a:lnTo>
                  <a:close/>
                </a:path>
                <a:path w="391795" h="252729">
                  <a:moveTo>
                    <a:pt x="298056" y="0"/>
                  </a:moveTo>
                  <a:lnTo>
                    <a:pt x="257219" y="7162"/>
                  </a:lnTo>
                  <a:lnTo>
                    <a:pt x="223419" y="29067"/>
                  </a:lnTo>
                  <a:lnTo>
                    <a:pt x="202673" y="56626"/>
                  </a:lnTo>
                  <a:lnTo>
                    <a:pt x="202710" y="56961"/>
                  </a:lnTo>
                  <a:lnTo>
                    <a:pt x="202822" y="57966"/>
                  </a:lnTo>
                  <a:lnTo>
                    <a:pt x="236738" y="79076"/>
                  </a:lnTo>
                  <a:lnTo>
                    <a:pt x="238525" y="79969"/>
                  </a:lnTo>
                  <a:lnTo>
                    <a:pt x="238023" y="79969"/>
                  </a:lnTo>
                  <a:lnTo>
                    <a:pt x="240871" y="80639"/>
                  </a:lnTo>
                  <a:lnTo>
                    <a:pt x="242435" y="80416"/>
                  </a:lnTo>
                  <a:lnTo>
                    <a:pt x="243998" y="79969"/>
                  </a:lnTo>
                  <a:lnTo>
                    <a:pt x="245115" y="79076"/>
                  </a:lnTo>
                  <a:lnTo>
                    <a:pt x="245785" y="77735"/>
                  </a:lnTo>
                  <a:lnTo>
                    <a:pt x="249639" y="71537"/>
                  </a:lnTo>
                  <a:lnTo>
                    <a:pt x="282866" y="43670"/>
                  </a:lnTo>
                  <a:lnTo>
                    <a:pt x="288674" y="42553"/>
                  </a:lnTo>
                  <a:lnTo>
                    <a:pt x="381432" y="42553"/>
                  </a:lnTo>
                  <a:lnTo>
                    <a:pt x="377132" y="35182"/>
                  </a:lnTo>
                  <a:lnTo>
                    <a:pt x="345301" y="9046"/>
                  </a:lnTo>
                  <a:lnTo>
                    <a:pt x="311061" y="565"/>
                  </a:lnTo>
                  <a:lnTo>
                    <a:pt x="298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00545" y="5656958"/>
              <a:ext cx="4898460" cy="71562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4308590" y="5004413"/>
              <a:ext cx="400050" cy="255904"/>
            </a:xfrm>
            <a:custGeom>
              <a:avLst/>
              <a:gdLst/>
              <a:ahLst/>
              <a:cxnLst/>
              <a:rect l="l" t="t" r="r" b="b"/>
              <a:pathLst>
                <a:path w="400050" h="255904">
                  <a:moveTo>
                    <a:pt x="67683" y="3127"/>
                  </a:moveTo>
                  <a:lnTo>
                    <a:pt x="66566" y="3685"/>
                  </a:lnTo>
                  <a:lnTo>
                    <a:pt x="65673" y="5026"/>
                  </a:lnTo>
                  <a:lnTo>
                    <a:pt x="64779" y="6142"/>
                  </a:lnTo>
                  <a:lnTo>
                    <a:pt x="64301" y="7483"/>
                  </a:lnTo>
                  <a:lnTo>
                    <a:pt x="64221" y="7706"/>
                  </a:lnTo>
                  <a:lnTo>
                    <a:pt x="63998" y="9716"/>
                  </a:lnTo>
                  <a:lnTo>
                    <a:pt x="28815" y="243929"/>
                  </a:lnTo>
                  <a:lnTo>
                    <a:pt x="28815" y="246386"/>
                  </a:lnTo>
                  <a:lnTo>
                    <a:pt x="29374" y="248062"/>
                  </a:lnTo>
                  <a:lnTo>
                    <a:pt x="30491" y="248955"/>
                  </a:lnTo>
                  <a:lnTo>
                    <a:pt x="31831" y="249625"/>
                  </a:lnTo>
                  <a:lnTo>
                    <a:pt x="33841" y="250072"/>
                  </a:lnTo>
                  <a:lnTo>
                    <a:pt x="36522" y="250296"/>
                  </a:lnTo>
                  <a:lnTo>
                    <a:pt x="51042" y="252418"/>
                  </a:lnTo>
                  <a:lnTo>
                    <a:pt x="53052" y="251971"/>
                  </a:lnTo>
                  <a:lnTo>
                    <a:pt x="53946" y="250631"/>
                  </a:lnTo>
                  <a:lnTo>
                    <a:pt x="55062" y="249290"/>
                  </a:lnTo>
                  <a:lnTo>
                    <a:pt x="55844" y="247057"/>
                  </a:lnTo>
                  <a:lnTo>
                    <a:pt x="56291" y="243929"/>
                  </a:lnTo>
                  <a:lnTo>
                    <a:pt x="90803" y="11057"/>
                  </a:lnTo>
                  <a:lnTo>
                    <a:pt x="91222" y="7706"/>
                  </a:lnTo>
                  <a:lnTo>
                    <a:pt x="91250" y="7483"/>
                  </a:lnTo>
                  <a:lnTo>
                    <a:pt x="89686" y="5472"/>
                  </a:lnTo>
                  <a:lnTo>
                    <a:pt x="86112" y="5026"/>
                  </a:lnTo>
                  <a:lnTo>
                    <a:pt x="69024" y="3350"/>
                  </a:lnTo>
                  <a:lnTo>
                    <a:pt x="67683" y="3127"/>
                  </a:lnTo>
                  <a:close/>
                </a:path>
                <a:path w="400050" h="255904">
                  <a:moveTo>
                    <a:pt x="140728" y="3127"/>
                  </a:moveTo>
                  <a:lnTo>
                    <a:pt x="139611" y="3685"/>
                  </a:lnTo>
                  <a:lnTo>
                    <a:pt x="138718" y="5026"/>
                  </a:lnTo>
                  <a:lnTo>
                    <a:pt x="137824" y="6142"/>
                  </a:lnTo>
                  <a:lnTo>
                    <a:pt x="137346" y="7483"/>
                  </a:lnTo>
                  <a:lnTo>
                    <a:pt x="137266" y="7706"/>
                  </a:lnTo>
                  <a:lnTo>
                    <a:pt x="137042" y="9716"/>
                  </a:lnTo>
                  <a:lnTo>
                    <a:pt x="101860" y="243929"/>
                  </a:lnTo>
                  <a:lnTo>
                    <a:pt x="101860" y="246386"/>
                  </a:lnTo>
                  <a:lnTo>
                    <a:pt x="109567" y="250296"/>
                  </a:lnTo>
                  <a:lnTo>
                    <a:pt x="124086" y="252418"/>
                  </a:lnTo>
                  <a:lnTo>
                    <a:pt x="126097" y="251971"/>
                  </a:lnTo>
                  <a:lnTo>
                    <a:pt x="126990" y="250631"/>
                  </a:lnTo>
                  <a:lnTo>
                    <a:pt x="128107" y="249290"/>
                  </a:lnTo>
                  <a:lnTo>
                    <a:pt x="128889" y="247057"/>
                  </a:lnTo>
                  <a:lnTo>
                    <a:pt x="129336" y="243929"/>
                  </a:lnTo>
                  <a:lnTo>
                    <a:pt x="163848" y="11057"/>
                  </a:lnTo>
                  <a:lnTo>
                    <a:pt x="164267" y="7706"/>
                  </a:lnTo>
                  <a:lnTo>
                    <a:pt x="164295" y="7483"/>
                  </a:lnTo>
                  <a:lnTo>
                    <a:pt x="162731" y="5472"/>
                  </a:lnTo>
                  <a:lnTo>
                    <a:pt x="159157" y="5026"/>
                  </a:lnTo>
                  <a:lnTo>
                    <a:pt x="142068" y="3350"/>
                  </a:lnTo>
                  <a:lnTo>
                    <a:pt x="140728" y="3127"/>
                  </a:lnTo>
                  <a:close/>
                </a:path>
                <a:path w="400050" h="255904">
                  <a:moveTo>
                    <a:pt x="43160" y="148435"/>
                  </a:moveTo>
                  <a:lnTo>
                    <a:pt x="1675" y="148435"/>
                  </a:lnTo>
                  <a:lnTo>
                    <a:pt x="0" y="150445"/>
                  </a:lnTo>
                  <a:lnTo>
                    <a:pt x="0" y="170661"/>
                  </a:lnTo>
                  <a:lnTo>
                    <a:pt x="446" y="172448"/>
                  </a:lnTo>
                  <a:lnTo>
                    <a:pt x="1340" y="173565"/>
                  </a:lnTo>
                  <a:lnTo>
                    <a:pt x="2457" y="174458"/>
                  </a:lnTo>
                  <a:lnTo>
                    <a:pt x="4355" y="174905"/>
                  </a:lnTo>
                  <a:lnTo>
                    <a:pt x="39184" y="174905"/>
                  </a:lnTo>
                  <a:lnTo>
                    <a:pt x="43160" y="148435"/>
                  </a:lnTo>
                  <a:close/>
                </a:path>
                <a:path w="400050" h="255904">
                  <a:moveTo>
                    <a:pt x="116205" y="148435"/>
                  </a:moveTo>
                  <a:lnTo>
                    <a:pt x="70443" y="148435"/>
                  </a:lnTo>
                  <a:lnTo>
                    <a:pt x="66587" y="174458"/>
                  </a:lnTo>
                  <a:lnTo>
                    <a:pt x="66520" y="174905"/>
                  </a:lnTo>
                  <a:lnTo>
                    <a:pt x="112229" y="174905"/>
                  </a:lnTo>
                  <a:lnTo>
                    <a:pt x="116205" y="148435"/>
                  </a:lnTo>
                  <a:close/>
                </a:path>
                <a:path w="400050" h="255904">
                  <a:moveTo>
                    <a:pt x="178591" y="148435"/>
                  </a:moveTo>
                  <a:lnTo>
                    <a:pt x="143488" y="148435"/>
                  </a:lnTo>
                  <a:lnTo>
                    <a:pt x="139632" y="174458"/>
                  </a:lnTo>
                  <a:lnTo>
                    <a:pt x="139565" y="174905"/>
                  </a:lnTo>
                  <a:lnTo>
                    <a:pt x="177251" y="174905"/>
                  </a:lnTo>
                  <a:lnTo>
                    <a:pt x="180266" y="172448"/>
                  </a:lnTo>
                  <a:lnTo>
                    <a:pt x="180266" y="150222"/>
                  </a:lnTo>
                  <a:lnTo>
                    <a:pt x="178591" y="148435"/>
                  </a:lnTo>
                  <a:close/>
                </a:path>
                <a:path w="400050" h="255904">
                  <a:moveTo>
                    <a:pt x="53730" y="78070"/>
                  </a:moveTo>
                  <a:lnTo>
                    <a:pt x="12732" y="78070"/>
                  </a:lnTo>
                  <a:lnTo>
                    <a:pt x="11057" y="80081"/>
                  </a:lnTo>
                  <a:lnTo>
                    <a:pt x="11057" y="100297"/>
                  </a:lnTo>
                  <a:lnTo>
                    <a:pt x="11504" y="102084"/>
                  </a:lnTo>
                  <a:lnTo>
                    <a:pt x="12397" y="103201"/>
                  </a:lnTo>
                  <a:lnTo>
                    <a:pt x="13514" y="104094"/>
                  </a:lnTo>
                  <a:lnTo>
                    <a:pt x="15413" y="104541"/>
                  </a:lnTo>
                  <a:lnTo>
                    <a:pt x="49754" y="104541"/>
                  </a:lnTo>
                  <a:lnTo>
                    <a:pt x="53730" y="78070"/>
                  </a:lnTo>
                  <a:close/>
                </a:path>
                <a:path w="400050" h="255904">
                  <a:moveTo>
                    <a:pt x="126775" y="78070"/>
                  </a:moveTo>
                  <a:lnTo>
                    <a:pt x="80871" y="78070"/>
                  </a:lnTo>
                  <a:lnTo>
                    <a:pt x="77015" y="104094"/>
                  </a:lnTo>
                  <a:lnTo>
                    <a:pt x="76949" y="104541"/>
                  </a:lnTo>
                  <a:lnTo>
                    <a:pt x="122798" y="104541"/>
                  </a:lnTo>
                  <a:lnTo>
                    <a:pt x="126775" y="78070"/>
                  </a:lnTo>
                  <a:close/>
                </a:path>
                <a:path w="400050" h="255904">
                  <a:moveTo>
                    <a:pt x="189648" y="78070"/>
                  </a:moveTo>
                  <a:lnTo>
                    <a:pt x="153916" y="78070"/>
                  </a:lnTo>
                  <a:lnTo>
                    <a:pt x="150060" y="104094"/>
                  </a:lnTo>
                  <a:lnTo>
                    <a:pt x="149993" y="104541"/>
                  </a:lnTo>
                  <a:lnTo>
                    <a:pt x="188308" y="104541"/>
                  </a:lnTo>
                  <a:lnTo>
                    <a:pt x="191323" y="102084"/>
                  </a:lnTo>
                  <a:lnTo>
                    <a:pt x="191324" y="79857"/>
                  </a:lnTo>
                  <a:lnTo>
                    <a:pt x="189648" y="78070"/>
                  </a:lnTo>
                  <a:close/>
                </a:path>
                <a:path w="400050" h="255904">
                  <a:moveTo>
                    <a:pt x="232941" y="183729"/>
                  </a:moveTo>
                  <a:lnTo>
                    <a:pt x="231199" y="184399"/>
                  </a:lnTo>
                  <a:lnTo>
                    <a:pt x="231340" y="184399"/>
                  </a:lnTo>
                  <a:lnTo>
                    <a:pt x="229702" y="185627"/>
                  </a:lnTo>
                  <a:lnTo>
                    <a:pt x="203567" y="204056"/>
                  </a:lnTo>
                  <a:lnTo>
                    <a:pt x="201780" y="205396"/>
                  </a:lnTo>
                  <a:lnTo>
                    <a:pt x="200663" y="206960"/>
                  </a:lnTo>
                  <a:lnTo>
                    <a:pt x="200216" y="208747"/>
                  </a:lnTo>
                  <a:lnTo>
                    <a:pt x="199769" y="210311"/>
                  </a:lnTo>
                  <a:lnTo>
                    <a:pt x="232759" y="240306"/>
                  </a:lnTo>
                  <a:lnTo>
                    <a:pt x="275606" y="254065"/>
                  </a:lnTo>
                  <a:lnTo>
                    <a:pt x="294370" y="255322"/>
                  </a:lnTo>
                  <a:lnTo>
                    <a:pt x="311228" y="254777"/>
                  </a:lnTo>
                  <a:lnTo>
                    <a:pt x="353007" y="246610"/>
                  </a:lnTo>
                  <a:lnTo>
                    <a:pt x="388189" y="220810"/>
                  </a:lnTo>
                  <a:lnTo>
                    <a:pt x="392025" y="214108"/>
                  </a:lnTo>
                  <a:lnTo>
                    <a:pt x="289456" y="214108"/>
                  </a:lnTo>
                  <a:lnTo>
                    <a:pt x="281973" y="213103"/>
                  </a:lnTo>
                  <a:lnTo>
                    <a:pt x="247125" y="194674"/>
                  </a:lnTo>
                  <a:lnTo>
                    <a:pt x="236403" y="184399"/>
                  </a:lnTo>
                  <a:lnTo>
                    <a:pt x="235398" y="183952"/>
                  </a:lnTo>
                  <a:lnTo>
                    <a:pt x="234058" y="183952"/>
                  </a:lnTo>
                  <a:lnTo>
                    <a:pt x="232941" y="183729"/>
                  </a:lnTo>
                  <a:close/>
                </a:path>
                <a:path w="400050" h="255904">
                  <a:moveTo>
                    <a:pt x="386470" y="40208"/>
                  </a:moveTo>
                  <a:lnTo>
                    <a:pt x="304869" y="40208"/>
                  </a:lnTo>
                  <a:lnTo>
                    <a:pt x="311235" y="41548"/>
                  </a:lnTo>
                  <a:lnTo>
                    <a:pt x="316820" y="44229"/>
                  </a:lnTo>
                  <a:lnTo>
                    <a:pt x="322404" y="46686"/>
                  </a:lnTo>
                  <a:lnTo>
                    <a:pt x="326760" y="50036"/>
                  </a:lnTo>
                  <a:lnTo>
                    <a:pt x="329887" y="54281"/>
                  </a:lnTo>
                  <a:lnTo>
                    <a:pt x="333238" y="58525"/>
                  </a:lnTo>
                  <a:lnTo>
                    <a:pt x="334913" y="63327"/>
                  </a:lnTo>
                  <a:lnTo>
                    <a:pt x="334913" y="74943"/>
                  </a:lnTo>
                  <a:lnTo>
                    <a:pt x="306768" y="100743"/>
                  </a:lnTo>
                  <a:lnTo>
                    <a:pt x="290014" y="102530"/>
                  </a:lnTo>
                  <a:lnTo>
                    <a:pt x="266895" y="103536"/>
                  </a:lnTo>
                  <a:lnTo>
                    <a:pt x="263097" y="103982"/>
                  </a:lnTo>
                  <a:lnTo>
                    <a:pt x="261198" y="105546"/>
                  </a:lnTo>
                  <a:lnTo>
                    <a:pt x="261198" y="142850"/>
                  </a:lnTo>
                  <a:lnTo>
                    <a:pt x="263097" y="144414"/>
                  </a:lnTo>
                  <a:lnTo>
                    <a:pt x="266895" y="144414"/>
                  </a:lnTo>
                  <a:lnTo>
                    <a:pt x="295710" y="145084"/>
                  </a:lnTo>
                  <a:lnTo>
                    <a:pt x="304199" y="145084"/>
                  </a:lnTo>
                  <a:lnTo>
                    <a:pt x="311905" y="146536"/>
                  </a:lnTo>
                  <a:lnTo>
                    <a:pt x="318830" y="149440"/>
                  </a:lnTo>
                  <a:lnTo>
                    <a:pt x="325978" y="152344"/>
                  </a:lnTo>
                  <a:lnTo>
                    <a:pt x="331674" y="156476"/>
                  </a:lnTo>
                  <a:lnTo>
                    <a:pt x="340163" y="167199"/>
                  </a:lnTo>
                  <a:lnTo>
                    <a:pt x="342285" y="173677"/>
                  </a:lnTo>
                  <a:lnTo>
                    <a:pt x="342285" y="181271"/>
                  </a:lnTo>
                  <a:lnTo>
                    <a:pt x="316485" y="211846"/>
                  </a:lnTo>
                  <a:lnTo>
                    <a:pt x="297721" y="214108"/>
                  </a:lnTo>
                  <a:lnTo>
                    <a:pt x="392025" y="214108"/>
                  </a:lnTo>
                  <a:lnTo>
                    <a:pt x="399831" y="181271"/>
                  </a:lnTo>
                  <a:lnTo>
                    <a:pt x="399917" y="179931"/>
                  </a:lnTo>
                  <a:lnTo>
                    <a:pt x="399566" y="173677"/>
                  </a:lnTo>
                  <a:lnTo>
                    <a:pt x="399540" y="173209"/>
                  </a:lnTo>
                  <a:lnTo>
                    <a:pt x="398483" y="167199"/>
                  </a:lnTo>
                  <a:lnTo>
                    <a:pt x="398409" y="166780"/>
                  </a:lnTo>
                  <a:lnTo>
                    <a:pt x="396524" y="160644"/>
                  </a:lnTo>
                  <a:lnTo>
                    <a:pt x="393885" y="154801"/>
                  </a:lnTo>
                  <a:lnTo>
                    <a:pt x="390665" y="149440"/>
                  </a:lnTo>
                  <a:lnTo>
                    <a:pt x="390577" y="149293"/>
                  </a:lnTo>
                  <a:lnTo>
                    <a:pt x="359164" y="124415"/>
                  </a:lnTo>
                  <a:lnTo>
                    <a:pt x="349880" y="121294"/>
                  </a:lnTo>
                  <a:lnTo>
                    <a:pt x="348651" y="120401"/>
                  </a:lnTo>
                  <a:lnTo>
                    <a:pt x="348651" y="119284"/>
                  </a:lnTo>
                  <a:lnTo>
                    <a:pt x="348875" y="117944"/>
                  </a:lnTo>
                  <a:lnTo>
                    <a:pt x="350215" y="116827"/>
                  </a:lnTo>
                  <a:lnTo>
                    <a:pt x="352672" y="115933"/>
                  </a:lnTo>
                  <a:lnTo>
                    <a:pt x="361803" y="112394"/>
                  </a:lnTo>
                  <a:lnTo>
                    <a:pt x="389639" y="80639"/>
                  </a:lnTo>
                  <a:lnTo>
                    <a:pt x="392083" y="63327"/>
                  </a:lnTo>
                  <a:lnTo>
                    <a:pt x="391498" y="55600"/>
                  </a:lnTo>
                  <a:lnTo>
                    <a:pt x="389362" y="46825"/>
                  </a:lnTo>
                  <a:lnTo>
                    <a:pt x="386470" y="40208"/>
                  </a:lnTo>
                  <a:close/>
                </a:path>
                <a:path w="400050" h="255904">
                  <a:moveTo>
                    <a:pt x="298391" y="0"/>
                  </a:moveTo>
                  <a:lnTo>
                    <a:pt x="256507" y="6617"/>
                  </a:lnTo>
                  <a:lnTo>
                    <a:pt x="221828" y="24878"/>
                  </a:lnTo>
                  <a:lnTo>
                    <a:pt x="209821" y="37751"/>
                  </a:lnTo>
                  <a:lnTo>
                    <a:pt x="209821" y="40208"/>
                  </a:lnTo>
                  <a:lnTo>
                    <a:pt x="211608" y="42218"/>
                  </a:lnTo>
                  <a:lnTo>
                    <a:pt x="236068" y="65003"/>
                  </a:lnTo>
                  <a:lnTo>
                    <a:pt x="237632" y="66566"/>
                  </a:lnTo>
                  <a:lnTo>
                    <a:pt x="238860" y="67348"/>
                  </a:lnTo>
                  <a:lnTo>
                    <a:pt x="239754" y="67348"/>
                  </a:lnTo>
                  <a:lnTo>
                    <a:pt x="240871" y="67125"/>
                  </a:lnTo>
                  <a:lnTo>
                    <a:pt x="242099" y="66343"/>
                  </a:lnTo>
                  <a:lnTo>
                    <a:pt x="243440" y="65003"/>
                  </a:lnTo>
                  <a:lnTo>
                    <a:pt x="250099" y="58930"/>
                  </a:lnTo>
                  <a:lnTo>
                    <a:pt x="290182" y="40585"/>
                  </a:lnTo>
                  <a:lnTo>
                    <a:pt x="297721" y="40208"/>
                  </a:lnTo>
                  <a:lnTo>
                    <a:pt x="386470" y="40208"/>
                  </a:lnTo>
                  <a:lnTo>
                    <a:pt x="385802" y="38679"/>
                  </a:lnTo>
                  <a:lnTo>
                    <a:pt x="348651" y="8376"/>
                  </a:lnTo>
                  <a:lnTo>
                    <a:pt x="312589" y="523"/>
                  </a:lnTo>
                  <a:lnTo>
                    <a:pt x="298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311605" y="5737375"/>
              <a:ext cx="4150970" cy="6636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10470" y="785316"/>
              <a:ext cx="19308445" cy="10523855"/>
            </a:xfrm>
            <a:custGeom>
              <a:avLst/>
              <a:gdLst/>
              <a:ahLst/>
              <a:cxnLst/>
              <a:rect l="l" t="t" r="r" b="b"/>
              <a:pathLst>
                <a:path w="19308445" h="10523855">
                  <a:moveTo>
                    <a:pt x="19308312" y="0"/>
                  </a:moveTo>
                  <a:lnTo>
                    <a:pt x="0" y="0"/>
                  </a:lnTo>
                  <a:lnTo>
                    <a:pt x="0" y="10523239"/>
                  </a:lnTo>
                  <a:lnTo>
                    <a:pt x="19308312" y="10523239"/>
                  </a:lnTo>
                  <a:lnTo>
                    <a:pt x="19308312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554951" y="8573783"/>
                  </a:moveTo>
                  <a:lnTo>
                    <a:pt x="491375" y="8573783"/>
                  </a:lnTo>
                  <a:lnTo>
                    <a:pt x="491375" y="8539455"/>
                  </a:lnTo>
                  <a:lnTo>
                    <a:pt x="490956" y="8530653"/>
                  </a:lnTo>
                  <a:lnTo>
                    <a:pt x="474319" y="8495690"/>
                  </a:lnTo>
                  <a:lnTo>
                    <a:pt x="473633" y="8495347"/>
                  </a:lnTo>
                  <a:lnTo>
                    <a:pt x="473633" y="8539912"/>
                  </a:lnTo>
                  <a:lnTo>
                    <a:pt x="473633" y="8573783"/>
                  </a:lnTo>
                  <a:lnTo>
                    <a:pt x="411200" y="8573783"/>
                  </a:lnTo>
                  <a:lnTo>
                    <a:pt x="411200" y="8539912"/>
                  </a:lnTo>
                  <a:lnTo>
                    <a:pt x="433324" y="8506282"/>
                  </a:lnTo>
                  <a:lnTo>
                    <a:pt x="451751" y="8506282"/>
                  </a:lnTo>
                  <a:lnTo>
                    <a:pt x="473633" y="8539912"/>
                  </a:lnTo>
                  <a:lnTo>
                    <a:pt x="473633" y="8495347"/>
                  </a:lnTo>
                  <a:lnTo>
                    <a:pt x="459587" y="8488312"/>
                  </a:lnTo>
                  <a:lnTo>
                    <a:pt x="451751" y="8486546"/>
                  </a:lnTo>
                  <a:lnTo>
                    <a:pt x="433324" y="8486546"/>
                  </a:lnTo>
                  <a:lnTo>
                    <a:pt x="425792" y="8488248"/>
                  </a:lnTo>
                  <a:lnTo>
                    <a:pt x="425488" y="8488312"/>
                  </a:lnTo>
                  <a:lnTo>
                    <a:pt x="411200" y="8495462"/>
                  </a:lnTo>
                  <a:lnTo>
                    <a:pt x="410743" y="8495690"/>
                  </a:lnTo>
                  <a:lnTo>
                    <a:pt x="404837" y="8501443"/>
                  </a:lnTo>
                  <a:lnTo>
                    <a:pt x="393700" y="8539455"/>
                  </a:lnTo>
                  <a:lnTo>
                    <a:pt x="393700" y="8593125"/>
                  </a:lnTo>
                  <a:lnTo>
                    <a:pt x="554951" y="8593125"/>
                  </a:lnTo>
                  <a:lnTo>
                    <a:pt x="554951" y="8573783"/>
                  </a:lnTo>
                  <a:close/>
                </a:path>
                <a:path w="20104100" h="11308715">
                  <a:moveTo>
                    <a:pt x="554951" y="8346961"/>
                  </a:moveTo>
                  <a:lnTo>
                    <a:pt x="488835" y="8380577"/>
                  </a:lnTo>
                  <a:lnTo>
                    <a:pt x="486067" y="8381974"/>
                  </a:lnTo>
                  <a:lnTo>
                    <a:pt x="483209" y="8374113"/>
                  </a:lnTo>
                  <a:lnTo>
                    <a:pt x="479450" y="8367357"/>
                  </a:lnTo>
                  <a:lnTo>
                    <a:pt x="474802" y="8361680"/>
                  </a:lnTo>
                  <a:lnTo>
                    <a:pt x="471093" y="8358619"/>
                  </a:lnTo>
                  <a:lnTo>
                    <a:pt x="471093" y="8404326"/>
                  </a:lnTo>
                  <a:lnTo>
                    <a:pt x="471093" y="8433816"/>
                  </a:lnTo>
                  <a:lnTo>
                    <a:pt x="411200" y="8433816"/>
                  </a:lnTo>
                  <a:lnTo>
                    <a:pt x="411200" y="8404555"/>
                  </a:lnTo>
                  <a:lnTo>
                    <a:pt x="431939" y="8368614"/>
                  </a:lnTo>
                  <a:lnTo>
                    <a:pt x="449910" y="8368614"/>
                  </a:lnTo>
                  <a:lnTo>
                    <a:pt x="471093" y="8404326"/>
                  </a:lnTo>
                  <a:lnTo>
                    <a:pt x="471093" y="8358619"/>
                  </a:lnTo>
                  <a:lnTo>
                    <a:pt x="441147" y="8348802"/>
                  </a:lnTo>
                  <a:lnTo>
                    <a:pt x="431939" y="8348840"/>
                  </a:lnTo>
                  <a:lnTo>
                    <a:pt x="424027" y="8350809"/>
                  </a:lnTo>
                  <a:lnTo>
                    <a:pt x="416966" y="8354796"/>
                  </a:lnTo>
                  <a:lnTo>
                    <a:pt x="411200" y="8357984"/>
                  </a:lnTo>
                  <a:lnTo>
                    <a:pt x="394093" y="8394725"/>
                  </a:lnTo>
                  <a:lnTo>
                    <a:pt x="393700" y="8403628"/>
                  </a:lnTo>
                  <a:lnTo>
                    <a:pt x="393700" y="8453158"/>
                  </a:lnTo>
                  <a:lnTo>
                    <a:pt x="554951" y="8453158"/>
                  </a:lnTo>
                  <a:lnTo>
                    <a:pt x="554951" y="8433816"/>
                  </a:lnTo>
                  <a:lnTo>
                    <a:pt x="488835" y="8433816"/>
                  </a:lnTo>
                  <a:lnTo>
                    <a:pt x="488835" y="8402485"/>
                  </a:lnTo>
                  <a:lnTo>
                    <a:pt x="554951" y="8369998"/>
                  </a:lnTo>
                  <a:lnTo>
                    <a:pt x="554951" y="8346961"/>
                  </a:lnTo>
                  <a:close/>
                </a:path>
                <a:path w="20104100" h="11308715">
                  <a:moveTo>
                    <a:pt x="554951" y="7937195"/>
                  </a:moveTo>
                  <a:lnTo>
                    <a:pt x="537438" y="7937195"/>
                  </a:lnTo>
                  <a:lnTo>
                    <a:pt x="537438" y="8018513"/>
                  </a:lnTo>
                  <a:lnTo>
                    <a:pt x="482384" y="8018513"/>
                  </a:lnTo>
                  <a:lnTo>
                    <a:pt x="482384" y="7944104"/>
                  </a:lnTo>
                  <a:lnTo>
                    <a:pt x="464883" y="7944104"/>
                  </a:lnTo>
                  <a:lnTo>
                    <a:pt x="464883" y="8018513"/>
                  </a:lnTo>
                  <a:lnTo>
                    <a:pt x="411200" y="8018513"/>
                  </a:lnTo>
                  <a:lnTo>
                    <a:pt x="411200" y="7937195"/>
                  </a:lnTo>
                  <a:lnTo>
                    <a:pt x="393700" y="7937195"/>
                  </a:lnTo>
                  <a:lnTo>
                    <a:pt x="393700" y="8037868"/>
                  </a:lnTo>
                  <a:lnTo>
                    <a:pt x="554951" y="8037868"/>
                  </a:lnTo>
                  <a:lnTo>
                    <a:pt x="554951" y="7937195"/>
                  </a:lnTo>
                  <a:close/>
                </a:path>
                <a:path w="20104100" h="11308715">
                  <a:moveTo>
                    <a:pt x="554951" y="7702639"/>
                  </a:moveTo>
                  <a:lnTo>
                    <a:pt x="411200" y="7702639"/>
                  </a:lnTo>
                  <a:lnTo>
                    <a:pt x="411200" y="7659332"/>
                  </a:lnTo>
                  <a:lnTo>
                    <a:pt x="393700" y="7659332"/>
                  </a:lnTo>
                  <a:lnTo>
                    <a:pt x="393700" y="7765301"/>
                  </a:lnTo>
                  <a:lnTo>
                    <a:pt x="411200" y="7765301"/>
                  </a:lnTo>
                  <a:lnTo>
                    <a:pt x="411200" y="7721994"/>
                  </a:lnTo>
                  <a:lnTo>
                    <a:pt x="554951" y="7721994"/>
                  </a:lnTo>
                  <a:lnTo>
                    <a:pt x="554951" y="7702639"/>
                  </a:lnTo>
                  <a:close/>
                </a:path>
                <a:path w="20104100" h="11308715">
                  <a:moveTo>
                    <a:pt x="554951" y="7379856"/>
                  </a:moveTo>
                  <a:lnTo>
                    <a:pt x="521093" y="7379856"/>
                  </a:lnTo>
                  <a:lnTo>
                    <a:pt x="393700" y="7379856"/>
                  </a:lnTo>
                  <a:lnTo>
                    <a:pt x="393700" y="7398969"/>
                  </a:lnTo>
                  <a:lnTo>
                    <a:pt x="521093" y="7398969"/>
                  </a:lnTo>
                  <a:lnTo>
                    <a:pt x="427558" y="7452754"/>
                  </a:lnTo>
                  <a:lnTo>
                    <a:pt x="393700" y="7472235"/>
                  </a:lnTo>
                  <a:lnTo>
                    <a:pt x="393700" y="7492035"/>
                  </a:lnTo>
                  <a:lnTo>
                    <a:pt x="554951" y="7492035"/>
                  </a:lnTo>
                  <a:lnTo>
                    <a:pt x="554951" y="7473150"/>
                  </a:lnTo>
                  <a:lnTo>
                    <a:pt x="427558" y="7473150"/>
                  </a:lnTo>
                  <a:lnTo>
                    <a:pt x="554951" y="7399896"/>
                  </a:lnTo>
                  <a:lnTo>
                    <a:pt x="554951" y="7379856"/>
                  </a:lnTo>
                  <a:close/>
                </a:path>
                <a:path w="20104100" h="11308715">
                  <a:moveTo>
                    <a:pt x="554951" y="7236434"/>
                  </a:moveTo>
                  <a:lnTo>
                    <a:pt x="514870" y="7248919"/>
                  </a:lnTo>
                  <a:lnTo>
                    <a:pt x="498741" y="7253935"/>
                  </a:lnTo>
                  <a:lnTo>
                    <a:pt x="498741" y="7274204"/>
                  </a:lnTo>
                  <a:lnTo>
                    <a:pt x="498741" y="7321664"/>
                  </a:lnTo>
                  <a:lnTo>
                    <a:pt x="420878" y="7298398"/>
                  </a:lnTo>
                  <a:lnTo>
                    <a:pt x="420878" y="7297471"/>
                  </a:lnTo>
                  <a:lnTo>
                    <a:pt x="498741" y="7274204"/>
                  </a:lnTo>
                  <a:lnTo>
                    <a:pt x="498741" y="7253935"/>
                  </a:lnTo>
                  <a:lnTo>
                    <a:pt x="420878" y="7278179"/>
                  </a:lnTo>
                  <a:lnTo>
                    <a:pt x="393700" y="7286650"/>
                  </a:lnTo>
                  <a:lnTo>
                    <a:pt x="393700" y="7308990"/>
                  </a:lnTo>
                  <a:lnTo>
                    <a:pt x="554951" y="7359447"/>
                  </a:lnTo>
                  <a:lnTo>
                    <a:pt x="554951" y="7338250"/>
                  </a:lnTo>
                  <a:lnTo>
                    <a:pt x="514870" y="7326503"/>
                  </a:lnTo>
                  <a:lnTo>
                    <a:pt x="514870" y="7269378"/>
                  </a:lnTo>
                  <a:lnTo>
                    <a:pt x="554951" y="7257618"/>
                  </a:lnTo>
                  <a:lnTo>
                    <a:pt x="554951" y="7236434"/>
                  </a:lnTo>
                  <a:close/>
                </a:path>
                <a:path w="20104100" h="11308715">
                  <a:moveTo>
                    <a:pt x="554951" y="7102221"/>
                  </a:moveTo>
                  <a:lnTo>
                    <a:pt x="431012" y="7102221"/>
                  </a:lnTo>
                  <a:lnTo>
                    <a:pt x="393700" y="7102221"/>
                  </a:lnTo>
                  <a:lnTo>
                    <a:pt x="393700" y="7122960"/>
                  </a:lnTo>
                  <a:lnTo>
                    <a:pt x="470408" y="7159815"/>
                  </a:lnTo>
                  <a:lnTo>
                    <a:pt x="431253" y="7178624"/>
                  </a:lnTo>
                  <a:lnTo>
                    <a:pt x="393700" y="7196671"/>
                  </a:lnTo>
                  <a:lnTo>
                    <a:pt x="393700" y="7217397"/>
                  </a:lnTo>
                  <a:lnTo>
                    <a:pt x="554951" y="7217397"/>
                  </a:lnTo>
                  <a:lnTo>
                    <a:pt x="554951" y="7198512"/>
                  </a:lnTo>
                  <a:lnTo>
                    <a:pt x="431253" y="7198512"/>
                  </a:lnTo>
                  <a:lnTo>
                    <a:pt x="496214" y="7167181"/>
                  </a:lnTo>
                  <a:lnTo>
                    <a:pt x="496214" y="7152437"/>
                  </a:lnTo>
                  <a:lnTo>
                    <a:pt x="470408" y="7140041"/>
                  </a:lnTo>
                  <a:lnTo>
                    <a:pt x="431253" y="7121220"/>
                  </a:lnTo>
                  <a:lnTo>
                    <a:pt x="431012" y="7121106"/>
                  </a:lnTo>
                  <a:lnTo>
                    <a:pt x="554951" y="7121106"/>
                  </a:lnTo>
                  <a:lnTo>
                    <a:pt x="554951" y="7102221"/>
                  </a:lnTo>
                  <a:close/>
                </a:path>
                <a:path w="20104100" h="11308715">
                  <a:moveTo>
                    <a:pt x="554951" y="6970319"/>
                  </a:moveTo>
                  <a:lnTo>
                    <a:pt x="537438" y="6970319"/>
                  </a:lnTo>
                  <a:lnTo>
                    <a:pt x="537438" y="7051637"/>
                  </a:lnTo>
                  <a:lnTo>
                    <a:pt x="482384" y="7051637"/>
                  </a:lnTo>
                  <a:lnTo>
                    <a:pt x="482384" y="6977227"/>
                  </a:lnTo>
                  <a:lnTo>
                    <a:pt x="464883" y="6977227"/>
                  </a:lnTo>
                  <a:lnTo>
                    <a:pt x="464883" y="7051637"/>
                  </a:lnTo>
                  <a:lnTo>
                    <a:pt x="411200" y="7051637"/>
                  </a:lnTo>
                  <a:lnTo>
                    <a:pt x="411200" y="6970319"/>
                  </a:lnTo>
                  <a:lnTo>
                    <a:pt x="393700" y="6970319"/>
                  </a:lnTo>
                  <a:lnTo>
                    <a:pt x="393700" y="7070979"/>
                  </a:lnTo>
                  <a:lnTo>
                    <a:pt x="554951" y="7070979"/>
                  </a:lnTo>
                  <a:lnTo>
                    <a:pt x="554951" y="6970319"/>
                  </a:lnTo>
                  <a:close/>
                </a:path>
                <a:path w="20104100" h="11308715">
                  <a:moveTo>
                    <a:pt x="557720" y="8264817"/>
                  </a:moveTo>
                  <a:lnTo>
                    <a:pt x="541642" y="8224571"/>
                  </a:lnTo>
                  <a:lnTo>
                    <a:pt x="539521" y="8222755"/>
                  </a:lnTo>
                  <a:lnTo>
                    <a:pt x="539521" y="8264817"/>
                  </a:lnTo>
                  <a:lnTo>
                    <a:pt x="538454" y="8274012"/>
                  </a:lnTo>
                  <a:lnTo>
                    <a:pt x="501904" y="8304720"/>
                  </a:lnTo>
                  <a:lnTo>
                    <a:pt x="474319" y="8307667"/>
                  </a:lnTo>
                  <a:lnTo>
                    <a:pt x="462178" y="8307057"/>
                  </a:lnTo>
                  <a:lnTo>
                    <a:pt x="418719" y="8289569"/>
                  </a:lnTo>
                  <a:lnTo>
                    <a:pt x="409130" y="8264817"/>
                  </a:lnTo>
                  <a:lnTo>
                    <a:pt x="410197" y="8255724"/>
                  </a:lnTo>
                  <a:lnTo>
                    <a:pt x="446735" y="8224964"/>
                  </a:lnTo>
                  <a:lnTo>
                    <a:pt x="474319" y="8221967"/>
                  </a:lnTo>
                  <a:lnTo>
                    <a:pt x="489000" y="8222716"/>
                  </a:lnTo>
                  <a:lnTo>
                    <a:pt x="529932" y="8240281"/>
                  </a:lnTo>
                  <a:lnTo>
                    <a:pt x="539521" y="8264817"/>
                  </a:lnTo>
                  <a:lnTo>
                    <a:pt x="539521" y="8222755"/>
                  </a:lnTo>
                  <a:lnTo>
                    <a:pt x="497878" y="8204060"/>
                  </a:lnTo>
                  <a:lnTo>
                    <a:pt x="474319" y="8202155"/>
                  </a:lnTo>
                  <a:lnTo>
                    <a:pt x="462178" y="8202638"/>
                  </a:lnTo>
                  <a:lnTo>
                    <a:pt x="421640" y="8213865"/>
                  </a:lnTo>
                  <a:lnTo>
                    <a:pt x="409130" y="8222780"/>
                  </a:lnTo>
                  <a:lnTo>
                    <a:pt x="407022" y="8224571"/>
                  </a:lnTo>
                  <a:lnTo>
                    <a:pt x="390931" y="8264817"/>
                  </a:lnTo>
                  <a:lnTo>
                    <a:pt x="391579" y="8274266"/>
                  </a:lnTo>
                  <a:lnTo>
                    <a:pt x="413791" y="8310893"/>
                  </a:lnTo>
                  <a:lnTo>
                    <a:pt x="450824" y="8325637"/>
                  </a:lnTo>
                  <a:lnTo>
                    <a:pt x="474319" y="8327479"/>
                  </a:lnTo>
                  <a:lnTo>
                    <a:pt x="486486" y="8327009"/>
                  </a:lnTo>
                  <a:lnTo>
                    <a:pt x="527138" y="8315896"/>
                  </a:lnTo>
                  <a:lnTo>
                    <a:pt x="555129" y="8283016"/>
                  </a:lnTo>
                  <a:lnTo>
                    <a:pt x="557072" y="8274266"/>
                  </a:lnTo>
                  <a:lnTo>
                    <a:pt x="557720" y="8264817"/>
                  </a:lnTo>
                  <a:close/>
                </a:path>
                <a:path w="20104100" h="11308715">
                  <a:moveTo>
                    <a:pt x="557720" y="8124850"/>
                  </a:moveTo>
                  <a:lnTo>
                    <a:pt x="539750" y="8086039"/>
                  </a:lnTo>
                  <a:lnTo>
                    <a:pt x="537552" y="8084388"/>
                  </a:lnTo>
                  <a:lnTo>
                    <a:pt x="528916" y="8080502"/>
                  </a:lnTo>
                  <a:lnTo>
                    <a:pt x="518896" y="8078178"/>
                  </a:lnTo>
                  <a:lnTo>
                    <a:pt x="507492" y="8077390"/>
                  </a:lnTo>
                  <a:lnTo>
                    <a:pt x="393700" y="8077390"/>
                  </a:lnTo>
                  <a:lnTo>
                    <a:pt x="393700" y="8096745"/>
                  </a:lnTo>
                  <a:lnTo>
                    <a:pt x="516712" y="8096745"/>
                  </a:lnTo>
                  <a:lnTo>
                    <a:pt x="524395" y="8098968"/>
                  </a:lnTo>
                  <a:lnTo>
                    <a:pt x="530529" y="8103425"/>
                  </a:lnTo>
                  <a:lnTo>
                    <a:pt x="536676" y="8107731"/>
                  </a:lnTo>
                  <a:lnTo>
                    <a:pt x="539750" y="8114944"/>
                  </a:lnTo>
                  <a:lnTo>
                    <a:pt x="539750" y="8135213"/>
                  </a:lnTo>
                  <a:lnTo>
                    <a:pt x="536676" y="8142402"/>
                  </a:lnTo>
                  <a:lnTo>
                    <a:pt x="530301" y="8147190"/>
                  </a:lnTo>
                  <a:lnTo>
                    <a:pt x="523849" y="8151800"/>
                  </a:lnTo>
                  <a:lnTo>
                    <a:pt x="516102" y="8154175"/>
                  </a:lnTo>
                  <a:lnTo>
                    <a:pt x="507492" y="8154327"/>
                  </a:lnTo>
                  <a:lnTo>
                    <a:pt x="507034" y="8154340"/>
                  </a:lnTo>
                  <a:lnTo>
                    <a:pt x="507034" y="8173910"/>
                  </a:lnTo>
                  <a:lnTo>
                    <a:pt x="516102" y="8173275"/>
                  </a:lnTo>
                  <a:lnTo>
                    <a:pt x="516712" y="8173237"/>
                  </a:lnTo>
                  <a:lnTo>
                    <a:pt x="518261" y="8173123"/>
                  </a:lnTo>
                  <a:lnTo>
                    <a:pt x="528231" y="8170748"/>
                  </a:lnTo>
                  <a:lnTo>
                    <a:pt x="536676" y="8166900"/>
                  </a:lnTo>
                  <a:lnTo>
                    <a:pt x="536930" y="8166786"/>
                  </a:lnTo>
                  <a:lnTo>
                    <a:pt x="544360" y="8161248"/>
                  </a:lnTo>
                  <a:lnTo>
                    <a:pt x="550202" y="8154225"/>
                  </a:lnTo>
                  <a:lnTo>
                    <a:pt x="554494" y="8145577"/>
                  </a:lnTo>
                  <a:lnTo>
                    <a:pt x="554494" y="8145361"/>
                  </a:lnTo>
                  <a:lnTo>
                    <a:pt x="556907" y="8135912"/>
                  </a:lnTo>
                  <a:lnTo>
                    <a:pt x="556907" y="8135633"/>
                  </a:lnTo>
                  <a:lnTo>
                    <a:pt x="557720" y="8124850"/>
                  </a:lnTo>
                  <a:close/>
                </a:path>
                <a:path w="20104100" h="11308715">
                  <a:moveTo>
                    <a:pt x="557720" y="7849286"/>
                  </a:moveTo>
                  <a:lnTo>
                    <a:pt x="544588" y="7809890"/>
                  </a:lnTo>
                  <a:lnTo>
                    <a:pt x="508571" y="7791564"/>
                  </a:lnTo>
                  <a:lnTo>
                    <a:pt x="508190" y="7791463"/>
                  </a:lnTo>
                  <a:lnTo>
                    <a:pt x="508190" y="7812887"/>
                  </a:lnTo>
                  <a:lnTo>
                    <a:pt x="517398" y="7814424"/>
                  </a:lnTo>
                  <a:lnTo>
                    <a:pt x="524929" y="7818183"/>
                  </a:lnTo>
                  <a:lnTo>
                    <a:pt x="539521" y="7849286"/>
                  </a:lnTo>
                  <a:lnTo>
                    <a:pt x="538441" y="7858773"/>
                  </a:lnTo>
                  <a:lnTo>
                    <a:pt x="501624" y="7889481"/>
                  </a:lnTo>
                  <a:lnTo>
                    <a:pt x="474319" y="7892364"/>
                  </a:lnTo>
                  <a:lnTo>
                    <a:pt x="462178" y="7891754"/>
                  </a:lnTo>
                  <a:lnTo>
                    <a:pt x="418985" y="7874559"/>
                  </a:lnTo>
                  <a:lnTo>
                    <a:pt x="409130" y="7849286"/>
                  </a:lnTo>
                  <a:lnTo>
                    <a:pt x="409714" y="7841856"/>
                  </a:lnTo>
                  <a:lnTo>
                    <a:pt x="441147" y="7812887"/>
                  </a:lnTo>
                  <a:lnTo>
                    <a:pt x="441147" y="7791463"/>
                  </a:lnTo>
                  <a:lnTo>
                    <a:pt x="404761" y="7809204"/>
                  </a:lnTo>
                  <a:lnTo>
                    <a:pt x="390931" y="7849286"/>
                  </a:lnTo>
                  <a:lnTo>
                    <a:pt x="391579" y="7858747"/>
                  </a:lnTo>
                  <a:lnTo>
                    <a:pt x="413791" y="7895590"/>
                  </a:lnTo>
                  <a:lnTo>
                    <a:pt x="430326" y="7904696"/>
                  </a:lnTo>
                  <a:lnTo>
                    <a:pt x="430555" y="7904810"/>
                  </a:lnTo>
                  <a:lnTo>
                    <a:pt x="440283" y="7908036"/>
                  </a:lnTo>
                  <a:lnTo>
                    <a:pt x="450824" y="7910335"/>
                  </a:lnTo>
                  <a:lnTo>
                    <a:pt x="462178" y="7911719"/>
                  </a:lnTo>
                  <a:lnTo>
                    <a:pt x="474319" y="7912176"/>
                  </a:lnTo>
                  <a:lnTo>
                    <a:pt x="486575" y="7911719"/>
                  </a:lnTo>
                  <a:lnTo>
                    <a:pt x="497992" y="7910335"/>
                  </a:lnTo>
                  <a:lnTo>
                    <a:pt x="508190" y="7908112"/>
                  </a:lnTo>
                  <a:lnTo>
                    <a:pt x="508571" y="7908036"/>
                  </a:lnTo>
                  <a:lnTo>
                    <a:pt x="547344" y="7883157"/>
                  </a:lnTo>
                  <a:lnTo>
                    <a:pt x="557072" y="7858747"/>
                  </a:lnTo>
                  <a:lnTo>
                    <a:pt x="557720" y="7849286"/>
                  </a:lnTo>
                  <a:close/>
                </a:path>
                <a:path w="20104100" h="11308715">
                  <a:moveTo>
                    <a:pt x="3106077" y="3984244"/>
                  </a:moveTo>
                  <a:lnTo>
                    <a:pt x="3104400" y="3979773"/>
                  </a:lnTo>
                  <a:lnTo>
                    <a:pt x="3097695" y="3973068"/>
                  </a:lnTo>
                  <a:lnTo>
                    <a:pt x="3092678" y="3971391"/>
                  </a:lnTo>
                  <a:lnTo>
                    <a:pt x="2176818" y="3971391"/>
                  </a:lnTo>
                  <a:lnTo>
                    <a:pt x="2171242" y="3973068"/>
                  </a:lnTo>
                  <a:lnTo>
                    <a:pt x="2167890" y="3976420"/>
                  </a:lnTo>
                  <a:lnTo>
                    <a:pt x="2165654" y="3979773"/>
                  </a:lnTo>
                  <a:lnTo>
                    <a:pt x="2164537" y="3984244"/>
                  </a:lnTo>
                  <a:lnTo>
                    <a:pt x="2164537" y="4076941"/>
                  </a:lnTo>
                  <a:lnTo>
                    <a:pt x="2165794" y="4084269"/>
                  </a:lnTo>
                  <a:lnTo>
                    <a:pt x="2169566" y="4089514"/>
                  </a:lnTo>
                  <a:lnTo>
                    <a:pt x="2175840" y="4092651"/>
                  </a:lnTo>
                  <a:lnTo>
                    <a:pt x="2184641" y="4093692"/>
                  </a:lnTo>
                  <a:lnTo>
                    <a:pt x="2561031" y="4093692"/>
                  </a:lnTo>
                  <a:lnTo>
                    <a:pt x="2566619" y="4099839"/>
                  </a:lnTo>
                  <a:lnTo>
                    <a:pt x="2566619" y="5192725"/>
                  </a:lnTo>
                  <a:lnTo>
                    <a:pt x="2567876" y="5202250"/>
                  </a:lnTo>
                  <a:lnTo>
                    <a:pt x="2571648" y="5209057"/>
                  </a:lnTo>
                  <a:lnTo>
                    <a:pt x="2577922" y="5213134"/>
                  </a:lnTo>
                  <a:lnTo>
                    <a:pt x="2586723" y="5214505"/>
                  </a:lnTo>
                  <a:lnTo>
                    <a:pt x="2707348" y="5214505"/>
                  </a:lnTo>
                  <a:lnTo>
                    <a:pt x="2716136" y="5213134"/>
                  </a:lnTo>
                  <a:lnTo>
                    <a:pt x="2722422" y="5209057"/>
                  </a:lnTo>
                  <a:lnTo>
                    <a:pt x="2726194" y="5202250"/>
                  </a:lnTo>
                  <a:lnTo>
                    <a:pt x="2727452" y="5192725"/>
                  </a:lnTo>
                  <a:lnTo>
                    <a:pt x="2727452" y="4099280"/>
                  </a:lnTo>
                  <a:lnTo>
                    <a:pt x="2733598" y="4093692"/>
                  </a:lnTo>
                  <a:lnTo>
                    <a:pt x="3085973" y="4093692"/>
                  </a:lnTo>
                  <a:lnTo>
                    <a:pt x="3094774" y="4092651"/>
                  </a:lnTo>
                  <a:lnTo>
                    <a:pt x="3101048" y="4089514"/>
                  </a:lnTo>
                  <a:lnTo>
                    <a:pt x="3104819" y="4084269"/>
                  </a:lnTo>
                  <a:lnTo>
                    <a:pt x="3106077" y="4076941"/>
                  </a:lnTo>
                  <a:lnTo>
                    <a:pt x="3106077" y="3984244"/>
                  </a:lnTo>
                  <a:close/>
                </a:path>
                <a:path w="20104100" h="11308715">
                  <a:moveTo>
                    <a:pt x="3999928" y="4564469"/>
                  </a:moveTo>
                  <a:lnTo>
                    <a:pt x="3995636" y="4509605"/>
                  </a:lnTo>
                  <a:lnTo>
                    <a:pt x="3982758" y="4460595"/>
                  </a:lnTo>
                  <a:lnTo>
                    <a:pt x="3962743" y="4420387"/>
                  </a:lnTo>
                  <a:lnTo>
                    <a:pt x="3931234" y="4380179"/>
                  </a:lnTo>
                  <a:lnTo>
                    <a:pt x="3893020" y="4349394"/>
                  </a:lnTo>
                  <a:lnTo>
                    <a:pt x="3847046" y="4327410"/>
                  </a:lnTo>
                  <a:lnTo>
                    <a:pt x="3793337" y="4314215"/>
                  </a:lnTo>
                  <a:lnTo>
                    <a:pt x="3731869" y="4309821"/>
                  </a:lnTo>
                  <a:lnTo>
                    <a:pt x="3703917" y="4310761"/>
                  </a:lnTo>
                  <a:lnTo>
                    <a:pt x="3651135" y="4318292"/>
                  </a:lnTo>
                  <a:lnTo>
                    <a:pt x="3602659" y="4332643"/>
                  </a:lnTo>
                  <a:lnTo>
                    <a:pt x="3554069" y="4354423"/>
                  </a:lnTo>
                  <a:lnTo>
                    <a:pt x="3504234" y="4384472"/>
                  </a:lnTo>
                  <a:lnTo>
                    <a:pt x="3450615" y="4422165"/>
                  </a:lnTo>
                  <a:lnTo>
                    <a:pt x="3416350" y="4448314"/>
                  </a:lnTo>
                  <a:lnTo>
                    <a:pt x="3412439" y="4449991"/>
                  </a:lnTo>
                  <a:lnTo>
                    <a:pt x="3407968" y="4447756"/>
                  </a:lnTo>
                  <a:lnTo>
                    <a:pt x="3406851" y="4444403"/>
                  </a:lnTo>
                  <a:lnTo>
                    <a:pt x="3406851" y="3991495"/>
                  </a:lnTo>
                  <a:lnTo>
                    <a:pt x="3405822" y="3983647"/>
                  </a:lnTo>
                  <a:lnTo>
                    <a:pt x="3405695" y="3982707"/>
                  </a:lnTo>
                  <a:lnTo>
                    <a:pt x="3402241" y="3976420"/>
                  </a:lnTo>
                  <a:lnTo>
                    <a:pt x="3396653" y="3972763"/>
                  </a:lnTo>
                  <a:lnTo>
                    <a:pt x="3397161" y="3972763"/>
                  </a:lnTo>
                  <a:lnTo>
                    <a:pt x="3388423" y="3971391"/>
                  </a:lnTo>
                  <a:lnTo>
                    <a:pt x="3289579" y="3971391"/>
                  </a:lnTo>
                  <a:lnTo>
                    <a:pt x="3281515" y="3972763"/>
                  </a:lnTo>
                  <a:lnTo>
                    <a:pt x="3275761" y="3976840"/>
                  </a:lnTo>
                  <a:lnTo>
                    <a:pt x="3272307" y="3983647"/>
                  </a:lnTo>
                  <a:lnTo>
                    <a:pt x="3271151" y="3993172"/>
                  </a:lnTo>
                  <a:lnTo>
                    <a:pt x="3271151" y="5192725"/>
                  </a:lnTo>
                  <a:lnTo>
                    <a:pt x="3272510" y="5202250"/>
                  </a:lnTo>
                  <a:lnTo>
                    <a:pt x="3276600" y="5209057"/>
                  </a:lnTo>
                  <a:lnTo>
                    <a:pt x="3283407" y="5213134"/>
                  </a:lnTo>
                  <a:lnTo>
                    <a:pt x="3292932" y="5214505"/>
                  </a:lnTo>
                  <a:lnTo>
                    <a:pt x="3385070" y="5214505"/>
                  </a:lnTo>
                  <a:lnTo>
                    <a:pt x="3396805" y="5212931"/>
                  </a:lnTo>
                  <a:lnTo>
                    <a:pt x="3405174" y="5208219"/>
                  </a:lnTo>
                  <a:lnTo>
                    <a:pt x="3410204" y="5200370"/>
                  </a:lnTo>
                  <a:lnTo>
                    <a:pt x="3411880" y="5189372"/>
                  </a:lnTo>
                  <a:lnTo>
                    <a:pt x="3411880" y="4556087"/>
                  </a:lnTo>
                  <a:lnTo>
                    <a:pt x="3437318" y="4534522"/>
                  </a:lnTo>
                  <a:lnTo>
                    <a:pt x="3485070" y="4497667"/>
                  </a:lnTo>
                  <a:lnTo>
                    <a:pt x="3529050" y="4468241"/>
                  </a:lnTo>
                  <a:lnTo>
                    <a:pt x="3562820" y="4449991"/>
                  </a:lnTo>
                  <a:lnTo>
                    <a:pt x="3571773" y="4445622"/>
                  </a:lnTo>
                  <a:lnTo>
                    <a:pt x="3614915" y="4429811"/>
                  </a:lnTo>
                  <a:lnTo>
                    <a:pt x="3660978" y="4421441"/>
                  </a:lnTo>
                  <a:lnTo>
                    <a:pt x="3684955" y="4420387"/>
                  </a:lnTo>
                  <a:lnTo>
                    <a:pt x="3727158" y="4423321"/>
                  </a:lnTo>
                  <a:lnTo>
                    <a:pt x="3793337" y="4446778"/>
                  </a:lnTo>
                  <a:lnTo>
                    <a:pt x="3835641" y="4492218"/>
                  </a:lnTo>
                  <a:lnTo>
                    <a:pt x="3856583" y="4555883"/>
                  </a:lnTo>
                  <a:lnTo>
                    <a:pt x="3859199" y="4594618"/>
                  </a:lnTo>
                  <a:lnTo>
                    <a:pt x="3859199" y="5199418"/>
                  </a:lnTo>
                  <a:lnTo>
                    <a:pt x="3860876" y="5205006"/>
                  </a:lnTo>
                  <a:lnTo>
                    <a:pt x="3864216" y="5209476"/>
                  </a:lnTo>
                  <a:lnTo>
                    <a:pt x="3867683" y="5212931"/>
                  </a:lnTo>
                  <a:lnTo>
                    <a:pt x="3867924" y="5212931"/>
                  </a:lnTo>
                  <a:lnTo>
                    <a:pt x="3873157" y="5214505"/>
                  </a:lnTo>
                  <a:lnTo>
                    <a:pt x="3974795" y="5214505"/>
                  </a:lnTo>
                  <a:lnTo>
                    <a:pt x="3985107" y="5212931"/>
                  </a:lnTo>
                  <a:lnTo>
                    <a:pt x="3985628" y="5212931"/>
                  </a:lnTo>
                  <a:lnTo>
                    <a:pt x="3993642" y="5207800"/>
                  </a:lnTo>
                  <a:lnTo>
                    <a:pt x="3998353" y="5199418"/>
                  </a:lnTo>
                  <a:lnTo>
                    <a:pt x="3999928" y="5187696"/>
                  </a:lnTo>
                  <a:lnTo>
                    <a:pt x="3999928" y="4564469"/>
                  </a:lnTo>
                  <a:close/>
                </a:path>
                <a:path w="20104100" h="11308715">
                  <a:moveTo>
                    <a:pt x="4882807" y="4596295"/>
                  </a:moveTo>
                  <a:lnTo>
                    <a:pt x="4880610" y="4557204"/>
                  </a:lnTo>
                  <a:lnTo>
                    <a:pt x="4880546" y="4556087"/>
                  </a:lnTo>
                  <a:lnTo>
                    <a:pt x="4880419" y="4553851"/>
                  </a:lnTo>
                  <a:lnTo>
                    <a:pt x="4873168" y="4513783"/>
                  </a:lnTo>
                  <a:lnTo>
                    <a:pt x="4861128" y="4477245"/>
                  </a:lnTo>
                  <a:lnTo>
                    <a:pt x="4823434" y="4413161"/>
                  </a:lnTo>
                  <a:lnTo>
                    <a:pt x="4820717" y="4410341"/>
                  </a:lnTo>
                  <a:lnTo>
                    <a:pt x="4797780" y="4386465"/>
                  </a:lnTo>
                  <a:lnTo>
                    <a:pt x="4732020" y="4345000"/>
                  </a:lnTo>
                  <a:lnTo>
                    <a:pt x="4692751" y="4329608"/>
                  </a:lnTo>
                  <a:lnTo>
                    <a:pt x="4648670" y="4318609"/>
                  </a:lnTo>
                  <a:lnTo>
                    <a:pt x="4599775" y="4312018"/>
                  </a:lnTo>
                  <a:lnTo>
                    <a:pt x="4546054" y="4309821"/>
                  </a:lnTo>
                  <a:lnTo>
                    <a:pt x="4494733" y="4311828"/>
                  </a:lnTo>
                  <a:lnTo>
                    <a:pt x="4446613" y="4317860"/>
                  </a:lnTo>
                  <a:lnTo>
                    <a:pt x="4401718" y="4327906"/>
                  </a:lnTo>
                  <a:lnTo>
                    <a:pt x="4360024" y="4341977"/>
                  </a:lnTo>
                  <a:lnTo>
                    <a:pt x="4321568" y="4360075"/>
                  </a:lnTo>
                  <a:lnTo>
                    <a:pt x="4278846" y="4387507"/>
                  </a:lnTo>
                  <a:lnTo>
                    <a:pt x="4241152" y="4419549"/>
                  </a:lnTo>
                  <a:lnTo>
                    <a:pt x="4208475" y="4456201"/>
                  </a:lnTo>
                  <a:lnTo>
                    <a:pt x="4180840" y="4497451"/>
                  </a:lnTo>
                  <a:lnTo>
                    <a:pt x="4174693" y="4512538"/>
                  </a:lnTo>
                  <a:lnTo>
                    <a:pt x="4175810" y="4515878"/>
                  </a:lnTo>
                  <a:lnTo>
                    <a:pt x="4281360" y="4556645"/>
                  </a:lnTo>
                  <a:lnTo>
                    <a:pt x="4285818" y="4557204"/>
                  </a:lnTo>
                  <a:lnTo>
                    <a:pt x="4288053" y="4556087"/>
                  </a:lnTo>
                  <a:lnTo>
                    <a:pt x="4291406" y="4553851"/>
                  </a:lnTo>
                  <a:lnTo>
                    <a:pt x="4295318" y="4549953"/>
                  </a:lnTo>
                  <a:lnTo>
                    <a:pt x="4299788" y="4544365"/>
                  </a:lnTo>
                  <a:lnTo>
                    <a:pt x="4323969" y="4512957"/>
                  </a:lnTo>
                  <a:lnTo>
                    <a:pt x="4349623" y="4485729"/>
                  </a:lnTo>
                  <a:lnTo>
                    <a:pt x="4405325" y="4443844"/>
                  </a:lnTo>
                  <a:lnTo>
                    <a:pt x="4468990" y="4418711"/>
                  </a:lnTo>
                  <a:lnTo>
                    <a:pt x="4539361" y="4410341"/>
                  </a:lnTo>
                  <a:lnTo>
                    <a:pt x="4584598" y="4413682"/>
                  </a:lnTo>
                  <a:lnTo>
                    <a:pt x="4624806" y="4423740"/>
                  </a:lnTo>
                  <a:lnTo>
                    <a:pt x="4659985" y="4440491"/>
                  </a:lnTo>
                  <a:lnTo>
                    <a:pt x="4690135" y="4463948"/>
                  </a:lnTo>
                  <a:lnTo>
                    <a:pt x="4732858" y="4525518"/>
                  </a:lnTo>
                  <a:lnTo>
                    <a:pt x="4743539" y="4563529"/>
                  </a:lnTo>
                  <a:lnTo>
                    <a:pt x="4747095" y="4606353"/>
                  </a:lnTo>
                  <a:lnTo>
                    <a:pt x="4747095" y="4660519"/>
                  </a:lnTo>
                  <a:lnTo>
                    <a:pt x="4747095" y="4788967"/>
                  </a:lnTo>
                  <a:lnTo>
                    <a:pt x="4746993" y="4929276"/>
                  </a:lnTo>
                  <a:lnTo>
                    <a:pt x="4734852" y="4976711"/>
                  </a:lnTo>
                  <a:lnTo>
                    <a:pt x="4714113" y="5010010"/>
                  </a:lnTo>
                  <a:lnTo>
                    <a:pt x="4684801" y="5042674"/>
                  </a:lnTo>
                  <a:lnTo>
                    <a:pt x="4647412" y="5073142"/>
                  </a:lnTo>
                  <a:lnTo>
                    <a:pt x="4603864" y="5098275"/>
                  </a:lnTo>
                  <a:lnTo>
                    <a:pt x="4554956" y="5117020"/>
                  </a:lnTo>
                  <a:lnTo>
                    <a:pt x="4503864" y="5126228"/>
                  </a:lnTo>
                  <a:lnTo>
                    <a:pt x="4477372" y="5127383"/>
                  </a:lnTo>
                  <a:lnTo>
                    <a:pt x="4436008" y="5124869"/>
                  </a:lnTo>
                  <a:lnTo>
                    <a:pt x="4366488" y="5104765"/>
                  </a:lnTo>
                  <a:lnTo>
                    <a:pt x="4316323" y="5064239"/>
                  </a:lnTo>
                  <a:lnTo>
                    <a:pt x="4291203" y="5006441"/>
                  </a:lnTo>
                  <a:lnTo>
                    <a:pt x="4288053" y="4971580"/>
                  </a:lnTo>
                  <a:lnTo>
                    <a:pt x="4289412" y="4949698"/>
                  </a:lnTo>
                  <a:lnTo>
                    <a:pt x="4300309" y="4910328"/>
                  </a:lnTo>
                  <a:lnTo>
                    <a:pt x="4321988" y="4875873"/>
                  </a:lnTo>
                  <a:lnTo>
                    <a:pt x="4353814" y="4845710"/>
                  </a:lnTo>
                  <a:lnTo>
                    <a:pt x="4395597" y="4820590"/>
                  </a:lnTo>
                  <a:lnTo>
                    <a:pt x="4446689" y="4800485"/>
                  </a:lnTo>
                  <a:lnTo>
                    <a:pt x="4506900" y="4784776"/>
                  </a:lnTo>
                  <a:lnTo>
                    <a:pt x="4575581" y="4774717"/>
                  </a:lnTo>
                  <a:lnTo>
                    <a:pt x="4613072" y="4772215"/>
                  </a:lnTo>
                  <a:lnTo>
                    <a:pt x="4723650" y="4762157"/>
                  </a:lnTo>
                  <a:lnTo>
                    <a:pt x="4733912" y="4763211"/>
                  </a:lnTo>
                  <a:lnTo>
                    <a:pt x="4741240" y="4768024"/>
                  </a:lnTo>
                  <a:lnTo>
                    <a:pt x="4745634" y="4776609"/>
                  </a:lnTo>
                  <a:lnTo>
                    <a:pt x="4747095" y="4788967"/>
                  </a:lnTo>
                  <a:lnTo>
                    <a:pt x="4747095" y="4660519"/>
                  </a:lnTo>
                  <a:lnTo>
                    <a:pt x="4533798" y="4691329"/>
                  </a:lnTo>
                  <a:lnTo>
                    <a:pt x="4481588" y="4698289"/>
                  </a:lnTo>
                  <a:lnTo>
                    <a:pt x="4433011" y="4707674"/>
                  </a:lnTo>
                  <a:lnTo>
                    <a:pt x="4388040" y="4719472"/>
                  </a:lnTo>
                  <a:lnTo>
                    <a:pt x="4346689" y="4733683"/>
                  </a:lnTo>
                  <a:lnTo>
                    <a:pt x="4300309" y="4753889"/>
                  </a:lnTo>
                  <a:lnTo>
                    <a:pt x="4259999" y="4777651"/>
                  </a:lnTo>
                  <a:lnTo>
                    <a:pt x="4225760" y="4804981"/>
                  </a:lnTo>
                  <a:lnTo>
                    <a:pt x="4197591" y="4835868"/>
                  </a:lnTo>
                  <a:lnTo>
                    <a:pt x="4175595" y="4869281"/>
                  </a:lnTo>
                  <a:lnTo>
                    <a:pt x="4159897" y="4905819"/>
                  </a:lnTo>
                  <a:lnTo>
                    <a:pt x="4150474" y="4945507"/>
                  </a:lnTo>
                  <a:lnTo>
                    <a:pt x="4147324" y="4988331"/>
                  </a:lnTo>
                  <a:lnTo>
                    <a:pt x="4151934" y="5040160"/>
                  </a:lnTo>
                  <a:lnTo>
                    <a:pt x="4165638" y="5086337"/>
                  </a:lnTo>
                  <a:lnTo>
                    <a:pt x="4165752" y="5086756"/>
                  </a:lnTo>
                  <a:lnTo>
                    <a:pt x="4188790" y="5128120"/>
                  </a:lnTo>
                  <a:lnTo>
                    <a:pt x="4221048" y="5164239"/>
                  </a:lnTo>
                  <a:lnTo>
                    <a:pt x="4262196" y="5193563"/>
                  </a:lnTo>
                  <a:lnTo>
                    <a:pt x="4310253" y="5214505"/>
                  </a:lnTo>
                  <a:lnTo>
                    <a:pt x="4365231" y="5227066"/>
                  </a:lnTo>
                  <a:lnTo>
                    <a:pt x="4427105" y="5231257"/>
                  </a:lnTo>
                  <a:lnTo>
                    <a:pt x="4471187" y="5229263"/>
                  </a:lnTo>
                  <a:lnTo>
                    <a:pt x="4512970" y="5223294"/>
                  </a:lnTo>
                  <a:lnTo>
                    <a:pt x="4552442" y="5213350"/>
                  </a:lnTo>
                  <a:lnTo>
                    <a:pt x="4589615" y="5199418"/>
                  </a:lnTo>
                  <a:lnTo>
                    <a:pt x="4625746" y="5181727"/>
                  </a:lnTo>
                  <a:lnTo>
                    <a:pt x="4660404" y="5160467"/>
                  </a:lnTo>
                  <a:lnTo>
                    <a:pt x="4693590" y="5135651"/>
                  </a:lnTo>
                  <a:lnTo>
                    <a:pt x="4725327" y="5107279"/>
                  </a:lnTo>
                  <a:lnTo>
                    <a:pt x="4734433" y="5099951"/>
                  </a:lnTo>
                  <a:lnTo>
                    <a:pt x="4741659" y="5098059"/>
                  </a:lnTo>
                  <a:lnTo>
                    <a:pt x="4746993" y="5101628"/>
                  </a:lnTo>
                  <a:lnTo>
                    <a:pt x="4750447" y="5110632"/>
                  </a:lnTo>
                  <a:lnTo>
                    <a:pt x="4752124" y="5187696"/>
                  </a:lnTo>
                  <a:lnTo>
                    <a:pt x="4753241" y="5195519"/>
                  </a:lnTo>
                  <a:lnTo>
                    <a:pt x="4755477" y="5202212"/>
                  </a:lnTo>
                  <a:lnTo>
                    <a:pt x="4758829" y="5207800"/>
                  </a:lnTo>
                  <a:lnTo>
                    <a:pt x="4762182" y="5212270"/>
                  </a:lnTo>
                  <a:lnTo>
                    <a:pt x="4767758" y="5214505"/>
                  </a:lnTo>
                  <a:lnTo>
                    <a:pt x="4868837" y="5214505"/>
                  </a:lnTo>
                  <a:lnTo>
                    <a:pt x="4874425" y="5212829"/>
                  </a:lnTo>
                  <a:lnTo>
                    <a:pt x="4881130" y="5206123"/>
                  </a:lnTo>
                  <a:lnTo>
                    <a:pt x="4882807" y="5199418"/>
                  </a:lnTo>
                  <a:lnTo>
                    <a:pt x="4882807" y="5098059"/>
                  </a:lnTo>
                  <a:lnTo>
                    <a:pt x="4882807" y="4762157"/>
                  </a:lnTo>
                  <a:lnTo>
                    <a:pt x="4882807" y="4596295"/>
                  </a:lnTo>
                  <a:close/>
                </a:path>
                <a:path w="20104100" h="11308715">
                  <a:moveTo>
                    <a:pt x="5829122" y="4562792"/>
                  </a:moveTo>
                  <a:lnTo>
                    <a:pt x="5824728" y="4509287"/>
                  </a:lnTo>
                  <a:lnTo>
                    <a:pt x="5811532" y="4461014"/>
                  </a:lnTo>
                  <a:lnTo>
                    <a:pt x="5790768" y="4420387"/>
                  </a:lnTo>
                  <a:lnTo>
                    <a:pt x="5789536" y="4417974"/>
                  </a:lnTo>
                  <a:lnTo>
                    <a:pt x="5758764" y="4380179"/>
                  </a:lnTo>
                  <a:lnTo>
                    <a:pt x="5720537" y="4349394"/>
                  </a:lnTo>
                  <a:lnTo>
                    <a:pt x="5674576" y="4327410"/>
                  </a:lnTo>
                  <a:lnTo>
                    <a:pt x="5620855" y="4314215"/>
                  </a:lnTo>
                  <a:lnTo>
                    <a:pt x="5559387" y="4309821"/>
                  </a:lnTo>
                  <a:lnTo>
                    <a:pt x="5531332" y="4310862"/>
                  </a:lnTo>
                  <a:lnTo>
                    <a:pt x="5477726" y="4319244"/>
                  </a:lnTo>
                  <a:lnTo>
                    <a:pt x="5427142" y="4335157"/>
                  </a:lnTo>
                  <a:lnTo>
                    <a:pt x="5377726" y="4358614"/>
                  </a:lnTo>
                  <a:lnTo>
                    <a:pt x="5329352" y="4389399"/>
                  </a:lnTo>
                  <a:lnTo>
                    <a:pt x="5278247" y="4426255"/>
                  </a:lnTo>
                  <a:lnTo>
                    <a:pt x="5245544" y="4451667"/>
                  </a:lnTo>
                  <a:lnTo>
                    <a:pt x="5241633" y="4453331"/>
                  </a:lnTo>
                  <a:lnTo>
                    <a:pt x="5237162" y="4451108"/>
                  </a:lnTo>
                  <a:lnTo>
                    <a:pt x="5236057" y="4447756"/>
                  </a:lnTo>
                  <a:lnTo>
                    <a:pt x="5236057" y="4345000"/>
                  </a:lnTo>
                  <a:lnTo>
                    <a:pt x="5234902" y="4336935"/>
                  </a:lnTo>
                  <a:lnTo>
                    <a:pt x="5231447" y="4331182"/>
                  </a:lnTo>
                  <a:lnTo>
                    <a:pt x="5225681" y="4327715"/>
                  </a:lnTo>
                  <a:lnTo>
                    <a:pt x="5217617" y="4326572"/>
                  </a:lnTo>
                  <a:lnTo>
                    <a:pt x="5117096" y="4326572"/>
                  </a:lnTo>
                  <a:lnTo>
                    <a:pt x="5109045" y="4327931"/>
                  </a:lnTo>
                  <a:lnTo>
                    <a:pt x="5103279" y="4332021"/>
                  </a:lnTo>
                  <a:lnTo>
                    <a:pt x="5099824" y="4338815"/>
                  </a:lnTo>
                  <a:lnTo>
                    <a:pt x="5098669" y="4348353"/>
                  </a:lnTo>
                  <a:lnTo>
                    <a:pt x="5098669" y="5192725"/>
                  </a:lnTo>
                  <a:lnTo>
                    <a:pt x="5100142" y="5202250"/>
                  </a:lnTo>
                  <a:lnTo>
                    <a:pt x="5104536" y="5209057"/>
                  </a:lnTo>
                  <a:lnTo>
                    <a:pt x="5111864" y="5213134"/>
                  </a:lnTo>
                  <a:lnTo>
                    <a:pt x="5122126" y="5214505"/>
                  </a:lnTo>
                  <a:lnTo>
                    <a:pt x="5214277" y="5214505"/>
                  </a:lnTo>
                  <a:lnTo>
                    <a:pt x="5225262" y="5212931"/>
                  </a:lnTo>
                  <a:lnTo>
                    <a:pt x="5233124" y="5208219"/>
                  </a:lnTo>
                  <a:lnTo>
                    <a:pt x="5237835" y="5200370"/>
                  </a:lnTo>
                  <a:lnTo>
                    <a:pt x="5239397" y="5189372"/>
                  </a:lnTo>
                  <a:lnTo>
                    <a:pt x="5239397" y="4556087"/>
                  </a:lnTo>
                  <a:lnTo>
                    <a:pt x="5265585" y="4534522"/>
                  </a:lnTo>
                  <a:lnTo>
                    <a:pt x="5314162" y="4497667"/>
                  </a:lnTo>
                  <a:lnTo>
                    <a:pt x="5358244" y="4468241"/>
                  </a:lnTo>
                  <a:lnTo>
                    <a:pt x="5385155" y="4453331"/>
                  </a:lnTo>
                  <a:lnTo>
                    <a:pt x="5400967" y="4445622"/>
                  </a:lnTo>
                  <a:lnTo>
                    <a:pt x="5444109" y="4429811"/>
                  </a:lnTo>
                  <a:lnTo>
                    <a:pt x="5490184" y="4421441"/>
                  </a:lnTo>
                  <a:lnTo>
                    <a:pt x="5514162" y="4420387"/>
                  </a:lnTo>
                  <a:lnTo>
                    <a:pt x="5556351" y="4423321"/>
                  </a:lnTo>
                  <a:lnTo>
                    <a:pt x="5622531" y="4446778"/>
                  </a:lnTo>
                  <a:lnTo>
                    <a:pt x="5664835" y="4492218"/>
                  </a:lnTo>
                  <a:lnTo>
                    <a:pt x="5685777" y="4555883"/>
                  </a:lnTo>
                  <a:lnTo>
                    <a:pt x="5688393" y="4594618"/>
                  </a:lnTo>
                  <a:lnTo>
                    <a:pt x="5688393" y="5199418"/>
                  </a:lnTo>
                  <a:lnTo>
                    <a:pt x="5690070" y="5205006"/>
                  </a:lnTo>
                  <a:lnTo>
                    <a:pt x="5693422" y="5209476"/>
                  </a:lnTo>
                  <a:lnTo>
                    <a:pt x="5696877" y="5212931"/>
                  </a:lnTo>
                  <a:lnTo>
                    <a:pt x="5697118" y="5212931"/>
                  </a:lnTo>
                  <a:lnTo>
                    <a:pt x="5702351" y="5214505"/>
                  </a:lnTo>
                  <a:lnTo>
                    <a:pt x="5803989" y="5214505"/>
                  </a:lnTo>
                  <a:lnTo>
                    <a:pt x="5814301" y="5212931"/>
                  </a:lnTo>
                  <a:lnTo>
                    <a:pt x="5814822" y="5212931"/>
                  </a:lnTo>
                  <a:lnTo>
                    <a:pt x="5822835" y="5207800"/>
                  </a:lnTo>
                  <a:lnTo>
                    <a:pt x="5827547" y="5199418"/>
                  </a:lnTo>
                  <a:lnTo>
                    <a:pt x="5829122" y="5187696"/>
                  </a:lnTo>
                  <a:lnTo>
                    <a:pt x="5829122" y="4562792"/>
                  </a:lnTo>
                  <a:close/>
                </a:path>
                <a:path w="20104100" h="11308715">
                  <a:moveTo>
                    <a:pt x="6816433" y="5200535"/>
                  </a:moveTo>
                  <a:lnTo>
                    <a:pt x="6815315" y="5194401"/>
                  </a:lnTo>
                  <a:lnTo>
                    <a:pt x="6810845" y="5187696"/>
                  </a:lnTo>
                  <a:lnTo>
                    <a:pt x="6551193" y="4749876"/>
                  </a:lnTo>
                  <a:lnTo>
                    <a:pt x="6495885" y="4656607"/>
                  </a:lnTo>
                  <a:lnTo>
                    <a:pt x="6492532" y="4649914"/>
                  </a:lnTo>
                  <a:lnTo>
                    <a:pt x="6490856" y="4644326"/>
                  </a:lnTo>
                  <a:lnTo>
                    <a:pt x="6490856" y="4639856"/>
                  </a:lnTo>
                  <a:lnTo>
                    <a:pt x="6491973" y="4635385"/>
                  </a:lnTo>
                  <a:lnTo>
                    <a:pt x="6494208" y="4631487"/>
                  </a:lnTo>
                  <a:lnTo>
                    <a:pt x="6497561" y="4628134"/>
                  </a:lnTo>
                  <a:lnTo>
                    <a:pt x="6762267" y="4358398"/>
                  </a:lnTo>
                  <a:lnTo>
                    <a:pt x="6767919" y="4352010"/>
                  </a:lnTo>
                  <a:lnTo>
                    <a:pt x="6771475" y="4346257"/>
                  </a:lnTo>
                  <a:lnTo>
                    <a:pt x="6772948" y="4341126"/>
                  </a:lnTo>
                  <a:lnTo>
                    <a:pt x="6772313" y="4336618"/>
                  </a:lnTo>
                  <a:lnTo>
                    <a:pt x="6771195" y="4329925"/>
                  </a:lnTo>
                  <a:lnTo>
                    <a:pt x="6765049" y="4326572"/>
                  </a:lnTo>
                  <a:lnTo>
                    <a:pt x="6651688" y="4326572"/>
                  </a:lnTo>
                  <a:lnTo>
                    <a:pt x="6616509" y="4346676"/>
                  </a:lnTo>
                  <a:lnTo>
                    <a:pt x="6202692" y="4777232"/>
                  </a:lnTo>
                  <a:lnTo>
                    <a:pt x="6196000" y="4785055"/>
                  </a:lnTo>
                  <a:lnTo>
                    <a:pt x="6191529" y="4788408"/>
                  </a:lnTo>
                  <a:lnTo>
                    <a:pt x="6189294" y="4787290"/>
                  </a:lnTo>
                  <a:lnTo>
                    <a:pt x="6187059" y="4785055"/>
                  </a:lnTo>
                  <a:lnTo>
                    <a:pt x="6185941" y="4779467"/>
                  </a:lnTo>
                  <a:lnTo>
                    <a:pt x="6185941" y="3993172"/>
                  </a:lnTo>
                  <a:lnTo>
                    <a:pt x="6184811" y="3984587"/>
                  </a:lnTo>
                  <a:lnTo>
                    <a:pt x="6184684" y="3983647"/>
                  </a:lnTo>
                  <a:lnTo>
                    <a:pt x="6180912" y="3976840"/>
                  </a:lnTo>
                  <a:lnTo>
                    <a:pt x="6174791" y="3972864"/>
                  </a:lnTo>
                  <a:lnTo>
                    <a:pt x="6175311" y="3972864"/>
                  </a:lnTo>
                  <a:lnTo>
                    <a:pt x="6165837" y="3971391"/>
                  </a:lnTo>
                  <a:lnTo>
                    <a:pt x="6063640" y="3971391"/>
                  </a:lnTo>
                  <a:lnTo>
                    <a:pt x="6055576" y="3972864"/>
                  </a:lnTo>
                  <a:lnTo>
                    <a:pt x="6049823" y="3977259"/>
                  </a:lnTo>
                  <a:lnTo>
                    <a:pt x="6046368" y="3984587"/>
                  </a:lnTo>
                  <a:lnTo>
                    <a:pt x="6045403" y="3993172"/>
                  </a:lnTo>
                  <a:lnTo>
                    <a:pt x="6045416" y="5201094"/>
                  </a:lnTo>
                  <a:lnTo>
                    <a:pt x="6046330" y="5206123"/>
                  </a:lnTo>
                  <a:lnTo>
                    <a:pt x="6048565" y="5209476"/>
                  </a:lnTo>
                  <a:lnTo>
                    <a:pt x="6051918" y="5212829"/>
                  </a:lnTo>
                  <a:lnTo>
                    <a:pt x="6059182" y="5214505"/>
                  </a:lnTo>
                  <a:lnTo>
                    <a:pt x="6168072" y="5214505"/>
                  </a:lnTo>
                  <a:lnTo>
                    <a:pt x="6175895" y="5212829"/>
                  </a:lnTo>
                  <a:lnTo>
                    <a:pt x="6183706" y="5205006"/>
                  </a:lnTo>
                  <a:lnTo>
                    <a:pt x="6185941" y="5197183"/>
                  </a:lnTo>
                  <a:lnTo>
                    <a:pt x="6185941" y="4962080"/>
                  </a:lnTo>
                  <a:lnTo>
                    <a:pt x="6186500" y="4955933"/>
                  </a:lnTo>
                  <a:lnTo>
                    <a:pt x="6344272" y="4788408"/>
                  </a:lnTo>
                  <a:lnTo>
                    <a:pt x="6380848" y="4751552"/>
                  </a:lnTo>
                  <a:lnTo>
                    <a:pt x="6384747" y="4749876"/>
                  </a:lnTo>
                  <a:lnTo>
                    <a:pt x="6386982" y="4752111"/>
                  </a:lnTo>
                  <a:lnTo>
                    <a:pt x="6390335" y="4753229"/>
                  </a:lnTo>
                  <a:lnTo>
                    <a:pt x="6393129" y="4756010"/>
                  </a:lnTo>
                  <a:lnTo>
                    <a:pt x="6395364" y="4760480"/>
                  </a:lnTo>
                  <a:lnTo>
                    <a:pt x="6648336" y="5194401"/>
                  </a:lnTo>
                  <a:lnTo>
                    <a:pt x="6671792" y="5214505"/>
                  </a:lnTo>
                  <a:lnTo>
                    <a:pt x="6805816" y="5214505"/>
                  </a:lnTo>
                  <a:lnTo>
                    <a:pt x="6811962" y="5211711"/>
                  </a:lnTo>
                  <a:lnTo>
                    <a:pt x="6816433" y="5200535"/>
                  </a:lnTo>
                  <a:close/>
                </a:path>
                <a:path w="20104100" h="11308715">
                  <a:moveTo>
                    <a:pt x="7995844" y="4339412"/>
                  </a:moveTo>
                  <a:lnTo>
                    <a:pt x="7992504" y="4334942"/>
                  </a:lnTo>
                  <a:lnTo>
                    <a:pt x="7989151" y="4329366"/>
                  </a:lnTo>
                  <a:lnTo>
                    <a:pt x="7983563" y="4326572"/>
                  </a:lnTo>
                  <a:lnTo>
                    <a:pt x="7891424" y="4326572"/>
                  </a:lnTo>
                  <a:lnTo>
                    <a:pt x="7886954" y="4328249"/>
                  </a:lnTo>
                  <a:lnTo>
                    <a:pt x="7883601" y="4331601"/>
                  </a:lnTo>
                  <a:lnTo>
                    <a:pt x="7880248" y="4333824"/>
                  </a:lnTo>
                  <a:lnTo>
                    <a:pt x="7876895" y="4338294"/>
                  </a:lnTo>
                  <a:lnTo>
                    <a:pt x="7873555" y="4345000"/>
                  </a:lnTo>
                  <a:lnTo>
                    <a:pt x="7627277" y="4990008"/>
                  </a:lnTo>
                  <a:lnTo>
                    <a:pt x="7622807" y="5003406"/>
                  </a:lnTo>
                  <a:lnTo>
                    <a:pt x="7617777" y="5010112"/>
                  </a:lnTo>
                  <a:lnTo>
                    <a:pt x="7606614" y="5010112"/>
                  </a:lnTo>
                  <a:lnTo>
                    <a:pt x="7601585" y="5005082"/>
                  </a:lnTo>
                  <a:lnTo>
                    <a:pt x="7597114" y="4995037"/>
                  </a:lnTo>
                  <a:lnTo>
                    <a:pt x="7347496" y="4345000"/>
                  </a:lnTo>
                  <a:lnTo>
                    <a:pt x="7345261" y="4338294"/>
                  </a:lnTo>
                  <a:lnTo>
                    <a:pt x="7341908" y="4333824"/>
                  </a:lnTo>
                  <a:lnTo>
                    <a:pt x="7337438" y="4331601"/>
                  </a:lnTo>
                  <a:lnTo>
                    <a:pt x="7332967" y="4328249"/>
                  </a:lnTo>
                  <a:lnTo>
                    <a:pt x="7327392" y="4326572"/>
                  </a:lnTo>
                  <a:lnTo>
                    <a:pt x="7207885" y="4326572"/>
                  </a:lnTo>
                  <a:lnTo>
                    <a:pt x="7201738" y="4329366"/>
                  </a:lnTo>
                  <a:lnTo>
                    <a:pt x="7198385" y="4334942"/>
                  </a:lnTo>
                  <a:lnTo>
                    <a:pt x="7196150" y="4340530"/>
                  </a:lnTo>
                  <a:lnTo>
                    <a:pt x="7196150" y="4347235"/>
                  </a:lnTo>
                  <a:lnTo>
                    <a:pt x="7198385" y="4355046"/>
                  </a:lnTo>
                  <a:lnTo>
                    <a:pt x="7518374" y="5155870"/>
                  </a:lnTo>
                  <a:lnTo>
                    <a:pt x="7523086" y="5170627"/>
                  </a:lnTo>
                  <a:lnTo>
                    <a:pt x="7525499" y="5186438"/>
                  </a:lnTo>
                  <a:lnTo>
                    <a:pt x="7525601" y="5203291"/>
                  </a:lnTo>
                  <a:lnTo>
                    <a:pt x="7523404" y="5221198"/>
                  </a:lnTo>
                  <a:lnTo>
                    <a:pt x="7513345" y="5259311"/>
                  </a:lnTo>
                  <a:lnTo>
                    <a:pt x="7496594" y="5296598"/>
                  </a:lnTo>
                  <a:lnTo>
                    <a:pt x="7473975" y="5330101"/>
                  </a:lnTo>
                  <a:lnTo>
                    <a:pt x="7446340" y="5356911"/>
                  </a:lnTo>
                  <a:lnTo>
                    <a:pt x="7397331" y="5380469"/>
                  </a:lnTo>
                  <a:lnTo>
                    <a:pt x="7379322" y="5382031"/>
                  </a:lnTo>
                  <a:lnTo>
                    <a:pt x="7273772" y="5382031"/>
                  </a:lnTo>
                  <a:lnTo>
                    <a:pt x="7260691" y="5382349"/>
                  </a:lnTo>
                  <a:lnTo>
                    <a:pt x="7226871" y="5396001"/>
                  </a:lnTo>
                  <a:lnTo>
                    <a:pt x="7226871" y="5469153"/>
                  </a:lnTo>
                  <a:lnTo>
                    <a:pt x="7228548" y="5475960"/>
                  </a:lnTo>
                  <a:lnTo>
                    <a:pt x="7233564" y="5481294"/>
                  </a:lnTo>
                  <a:lnTo>
                    <a:pt x="7242175" y="5485282"/>
                  </a:lnTo>
                  <a:lnTo>
                    <a:pt x="7242454" y="5485282"/>
                  </a:lnTo>
                  <a:lnTo>
                    <a:pt x="7253668" y="5487581"/>
                  </a:lnTo>
                  <a:lnTo>
                    <a:pt x="7268438" y="5489041"/>
                  </a:lnTo>
                  <a:lnTo>
                    <a:pt x="7285926" y="5490095"/>
                  </a:lnTo>
                  <a:lnTo>
                    <a:pt x="7306132" y="5490718"/>
                  </a:lnTo>
                  <a:lnTo>
                    <a:pt x="7329068" y="5490934"/>
                  </a:lnTo>
                  <a:lnTo>
                    <a:pt x="7355980" y="5490299"/>
                  </a:lnTo>
                  <a:lnTo>
                    <a:pt x="7381418" y="5488419"/>
                  </a:lnTo>
                  <a:lnTo>
                    <a:pt x="7405395" y="5485282"/>
                  </a:lnTo>
                  <a:lnTo>
                    <a:pt x="7427912" y="5480875"/>
                  </a:lnTo>
                  <a:lnTo>
                    <a:pt x="7448728" y="5475960"/>
                  </a:lnTo>
                  <a:lnTo>
                    <a:pt x="7448855" y="5475960"/>
                  </a:lnTo>
                  <a:lnTo>
                    <a:pt x="7488529" y="5460771"/>
                  </a:lnTo>
                  <a:lnTo>
                    <a:pt x="7524559" y="5439524"/>
                  </a:lnTo>
                  <a:lnTo>
                    <a:pt x="7557224" y="5410200"/>
                  </a:lnTo>
                  <a:lnTo>
                    <a:pt x="7585913" y="5371465"/>
                  </a:lnTo>
                  <a:lnTo>
                    <a:pt x="7611885" y="5322036"/>
                  </a:lnTo>
                  <a:lnTo>
                    <a:pt x="7734757" y="5010112"/>
                  </a:lnTo>
                  <a:lnTo>
                    <a:pt x="7992504" y="4351706"/>
                  </a:lnTo>
                  <a:lnTo>
                    <a:pt x="7995844" y="4345000"/>
                  </a:lnTo>
                  <a:lnTo>
                    <a:pt x="7995844" y="4339412"/>
                  </a:lnTo>
                  <a:close/>
                </a:path>
                <a:path w="20104100" h="11308715">
                  <a:moveTo>
                    <a:pt x="8893518" y="4773892"/>
                  </a:moveTo>
                  <a:lnTo>
                    <a:pt x="8891397" y="4721352"/>
                  </a:lnTo>
                  <a:lnTo>
                    <a:pt x="8884945" y="4670412"/>
                  </a:lnTo>
                  <a:lnTo>
                    <a:pt x="8874239" y="4622584"/>
                  </a:lnTo>
                  <a:lnTo>
                    <a:pt x="8859202" y="4577131"/>
                  </a:lnTo>
                  <a:lnTo>
                    <a:pt x="8839911" y="4534306"/>
                  </a:lnTo>
                  <a:lnTo>
                    <a:pt x="8811222" y="4484471"/>
                  </a:lnTo>
                  <a:lnTo>
                    <a:pt x="8777084" y="4440491"/>
                  </a:lnTo>
                  <a:lnTo>
                    <a:pt x="8749436" y="4413872"/>
                  </a:lnTo>
                  <a:lnTo>
                    <a:pt x="8749436" y="4770539"/>
                  </a:lnTo>
                  <a:lnTo>
                    <a:pt x="8747379" y="4823206"/>
                  </a:lnTo>
                  <a:lnTo>
                    <a:pt x="8741067" y="4873574"/>
                  </a:lnTo>
                  <a:lnTo>
                    <a:pt x="8730590" y="4919434"/>
                  </a:lnTo>
                  <a:lnTo>
                    <a:pt x="8715934" y="4961521"/>
                  </a:lnTo>
                  <a:lnTo>
                    <a:pt x="8698128" y="4998694"/>
                  </a:lnTo>
                  <a:lnTo>
                    <a:pt x="8676564" y="5031473"/>
                  </a:lnTo>
                  <a:lnTo>
                    <a:pt x="8622119" y="5083822"/>
                  </a:lnTo>
                  <a:lnTo>
                    <a:pt x="8553844" y="5115242"/>
                  </a:lnTo>
                  <a:lnTo>
                    <a:pt x="8514994" y="5123091"/>
                  </a:lnTo>
                  <a:lnTo>
                    <a:pt x="8473008" y="5125707"/>
                  </a:lnTo>
                  <a:lnTo>
                    <a:pt x="8430920" y="5123091"/>
                  </a:lnTo>
                  <a:lnTo>
                    <a:pt x="8391753" y="5115242"/>
                  </a:lnTo>
                  <a:lnTo>
                    <a:pt x="8355520" y="5102149"/>
                  </a:lnTo>
                  <a:lnTo>
                    <a:pt x="8292312" y="5059845"/>
                  </a:lnTo>
                  <a:lnTo>
                    <a:pt x="8265681" y="5031054"/>
                  </a:lnTo>
                  <a:lnTo>
                    <a:pt x="8242757" y="4997755"/>
                  </a:lnTo>
                  <a:lnTo>
                    <a:pt x="8223377" y="4959845"/>
                  </a:lnTo>
                  <a:lnTo>
                    <a:pt x="8208721" y="4917859"/>
                  </a:lnTo>
                  <a:lnTo>
                    <a:pt x="8198256" y="4872317"/>
                  </a:lnTo>
                  <a:lnTo>
                    <a:pt x="8192059" y="4823942"/>
                  </a:lnTo>
                  <a:lnTo>
                    <a:pt x="8189874" y="4770539"/>
                  </a:lnTo>
                  <a:lnTo>
                    <a:pt x="8191970" y="4717237"/>
                  </a:lnTo>
                  <a:lnTo>
                    <a:pt x="8198256" y="4667923"/>
                  </a:lnTo>
                  <a:lnTo>
                    <a:pt x="8208721" y="4622584"/>
                  </a:lnTo>
                  <a:lnTo>
                    <a:pt x="8223377" y="4581220"/>
                  </a:lnTo>
                  <a:lnTo>
                    <a:pt x="8242757" y="4543323"/>
                  </a:lnTo>
                  <a:lnTo>
                    <a:pt x="8265681" y="4510024"/>
                  </a:lnTo>
                  <a:lnTo>
                    <a:pt x="8292173" y="4481334"/>
                  </a:lnTo>
                  <a:lnTo>
                    <a:pt x="8322221" y="4457243"/>
                  </a:lnTo>
                  <a:lnTo>
                    <a:pt x="8355419" y="4438193"/>
                  </a:lnTo>
                  <a:lnTo>
                    <a:pt x="8391334" y="4424578"/>
                  </a:lnTo>
                  <a:lnTo>
                    <a:pt x="8429968" y="4416412"/>
                  </a:lnTo>
                  <a:lnTo>
                    <a:pt x="8471332" y="4413682"/>
                  </a:lnTo>
                  <a:lnTo>
                    <a:pt x="8513318" y="4416412"/>
                  </a:lnTo>
                  <a:lnTo>
                    <a:pt x="8552167" y="4424578"/>
                  </a:lnTo>
                  <a:lnTo>
                    <a:pt x="8587880" y="4438193"/>
                  </a:lnTo>
                  <a:lnTo>
                    <a:pt x="8649652" y="4481334"/>
                  </a:lnTo>
                  <a:lnTo>
                    <a:pt x="8675306" y="4510024"/>
                  </a:lnTo>
                  <a:lnTo>
                    <a:pt x="8697404" y="4543323"/>
                  </a:lnTo>
                  <a:lnTo>
                    <a:pt x="8715934" y="4581220"/>
                  </a:lnTo>
                  <a:lnTo>
                    <a:pt x="8730590" y="4622584"/>
                  </a:lnTo>
                  <a:lnTo>
                    <a:pt x="8741067" y="4667923"/>
                  </a:lnTo>
                  <a:lnTo>
                    <a:pt x="8747341" y="4717237"/>
                  </a:lnTo>
                  <a:lnTo>
                    <a:pt x="8749436" y="4770539"/>
                  </a:lnTo>
                  <a:lnTo>
                    <a:pt x="8749436" y="4413872"/>
                  </a:lnTo>
                  <a:lnTo>
                    <a:pt x="8692477" y="4370133"/>
                  </a:lnTo>
                  <a:lnTo>
                    <a:pt x="8653615" y="4348416"/>
                  </a:lnTo>
                  <a:lnTo>
                    <a:pt x="8612060" y="4331525"/>
                  </a:lnTo>
                  <a:lnTo>
                    <a:pt x="8567826" y="4319460"/>
                  </a:lnTo>
                  <a:lnTo>
                    <a:pt x="8520925" y="4312234"/>
                  </a:lnTo>
                  <a:lnTo>
                    <a:pt x="8471332" y="4309821"/>
                  </a:lnTo>
                  <a:lnTo>
                    <a:pt x="8420875" y="4312234"/>
                  </a:lnTo>
                  <a:lnTo>
                    <a:pt x="8421840" y="4312234"/>
                  </a:lnTo>
                  <a:lnTo>
                    <a:pt x="8375637" y="4319194"/>
                  </a:lnTo>
                  <a:lnTo>
                    <a:pt x="8331403" y="4330928"/>
                  </a:lnTo>
                  <a:lnTo>
                    <a:pt x="8289595" y="4347349"/>
                  </a:lnTo>
                  <a:lnTo>
                    <a:pt x="8250187" y="4368457"/>
                  </a:lnTo>
                  <a:lnTo>
                    <a:pt x="8204949" y="4400702"/>
                  </a:lnTo>
                  <a:lnTo>
                    <a:pt x="8164741" y="4438815"/>
                  </a:lnTo>
                  <a:lnTo>
                    <a:pt x="8129562" y="4482795"/>
                  </a:lnTo>
                  <a:lnTo>
                    <a:pt x="8099412" y="4532642"/>
                  </a:lnTo>
                  <a:lnTo>
                    <a:pt x="8080108" y="4575594"/>
                  </a:lnTo>
                  <a:lnTo>
                    <a:pt x="8065097" y="4621365"/>
                  </a:lnTo>
                  <a:lnTo>
                    <a:pt x="8054378" y="4669942"/>
                  </a:lnTo>
                  <a:lnTo>
                    <a:pt x="8048003" y="4720882"/>
                  </a:lnTo>
                  <a:lnTo>
                    <a:pt x="8047939" y="4721352"/>
                  </a:lnTo>
                  <a:lnTo>
                    <a:pt x="8045856" y="4773892"/>
                  </a:lnTo>
                  <a:lnTo>
                    <a:pt x="8045793" y="4775555"/>
                  </a:lnTo>
                  <a:lnTo>
                    <a:pt x="8047685" y="4823206"/>
                  </a:lnTo>
                  <a:lnTo>
                    <a:pt x="8047812" y="4826292"/>
                  </a:lnTo>
                  <a:lnTo>
                    <a:pt x="8047876" y="4827968"/>
                  </a:lnTo>
                  <a:lnTo>
                    <a:pt x="8054111" y="4877955"/>
                  </a:lnTo>
                  <a:lnTo>
                    <a:pt x="8064487" y="4925542"/>
                  </a:lnTo>
                  <a:lnTo>
                    <a:pt x="8079029" y="4970704"/>
                  </a:lnTo>
                  <a:lnTo>
                    <a:pt x="8097736" y="5013464"/>
                  </a:lnTo>
                  <a:lnTo>
                    <a:pt x="8127149" y="5061839"/>
                  </a:lnTo>
                  <a:lnTo>
                    <a:pt x="8161807" y="5104765"/>
                  </a:lnTo>
                  <a:lnTo>
                    <a:pt x="8201711" y="5142255"/>
                  </a:lnTo>
                  <a:lnTo>
                    <a:pt x="8246834" y="5174297"/>
                  </a:lnTo>
                  <a:lnTo>
                    <a:pt x="8286839" y="5194795"/>
                  </a:lnTo>
                  <a:lnTo>
                    <a:pt x="8329130" y="5210746"/>
                  </a:lnTo>
                  <a:lnTo>
                    <a:pt x="8373694" y="5222138"/>
                  </a:lnTo>
                  <a:lnTo>
                    <a:pt x="8420532" y="5228971"/>
                  </a:lnTo>
                  <a:lnTo>
                    <a:pt x="8469655" y="5231257"/>
                  </a:lnTo>
                  <a:lnTo>
                    <a:pt x="8517826" y="5228971"/>
                  </a:lnTo>
                  <a:lnTo>
                    <a:pt x="8518804" y="5228971"/>
                  </a:lnTo>
                  <a:lnTo>
                    <a:pt x="8566163" y="5221871"/>
                  </a:lnTo>
                  <a:lnTo>
                    <a:pt x="8610384" y="5210149"/>
                  </a:lnTo>
                  <a:lnTo>
                    <a:pt x="8651938" y="5193728"/>
                  </a:lnTo>
                  <a:lnTo>
                    <a:pt x="8690800" y="5172621"/>
                  </a:lnTo>
                  <a:lnTo>
                    <a:pt x="8735936" y="5140579"/>
                  </a:lnTo>
                  <a:lnTo>
                    <a:pt x="8775827" y="5103088"/>
                  </a:lnTo>
                  <a:lnTo>
                    <a:pt x="8810485" y="5060162"/>
                  </a:lnTo>
                  <a:lnTo>
                    <a:pt x="8839911" y="5011788"/>
                  </a:lnTo>
                  <a:lnTo>
                    <a:pt x="8859202" y="4969027"/>
                  </a:lnTo>
                  <a:lnTo>
                    <a:pt x="8874214" y="4923866"/>
                  </a:lnTo>
                  <a:lnTo>
                    <a:pt x="8884945" y="4876279"/>
                  </a:lnTo>
                  <a:lnTo>
                    <a:pt x="8891372" y="4826292"/>
                  </a:lnTo>
                  <a:lnTo>
                    <a:pt x="8893454" y="4775555"/>
                  </a:lnTo>
                  <a:lnTo>
                    <a:pt x="8893518" y="4773892"/>
                  </a:lnTo>
                  <a:close/>
                </a:path>
                <a:path w="20104100" h="11308715">
                  <a:moveTo>
                    <a:pt x="9780829" y="4350029"/>
                  </a:moveTo>
                  <a:lnTo>
                    <a:pt x="9779368" y="4339768"/>
                  </a:lnTo>
                  <a:lnTo>
                    <a:pt x="9774974" y="4332427"/>
                  </a:lnTo>
                  <a:lnTo>
                    <a:pt x="9767989" y="4328249"/>
                  </a:lnTo>
                  <a:lnTo>
                    <a:pt x="9769107" y="4328249"/>
                  </a:lnTo>
                  <a:lnTo>
                    <a:pt x="9757385" y="4326572"/>
                  </a:lnTo>
                  <a:lnTo>
                    <a:pt x="9665233" y="4326572"/>
                  </a:lnTo>
                  <a:lnTo>
                    <a:pt x="9652724" y="4328249"/>
                  </a:lnTo>
                  <a:lnTo>
                    <a:pt x="9653321" y="4328249"/>
                  </a:lnTo>
                  <a:lnTo>
                    <a:pt x="9645129" y="4332846"/>
                  </a:lnTo>
                  <a:lnTo>
                    <a:pt x="9640100" y="4340707"/>
                  </a:lnTo>
                  <a:lnTo>
                    <a:pt x="9638436" y="4351706"/>
                  </a:lnTo>
                  <a:lnTo>
                    <a:pt x="9638436" y="4974933"/>
                  </a:lnTo>
                  <a:lnTo>
                    <a:pt x="9605658" y="5006759"/>
                  </a:lnTo>
                  <a:lnTo>
                    <a:pt x="9572676" y="5035245"/>
                  </a:lnTo>
                  <a:lnTo>
                    <a:pt x="9539478" y="5060366"/>
                  </a:lnTo>
                  <a:lnTo>
                    <a:pt x="9506077" y="5082146"/>
                  </a:lnTo>
                  <a:lnTo>
                    <a:pt x="9439059" y="5111051"/>
                  </a:lnTo>
                  <a:lnTo>
                    <a:pt x="9368701" y="5120678"/>
                  </a:lnTo>
                  <a:lnTo>
                    <a:pt x="9330588" y="5117541"/>
                  </a:lnTo>
                  <a:lnTo>
                    <a:pt x="9266923" y="5092408"/>
                  </a:lnTo>
                  <a:lnTo>
                    <a:pt x="9221584" y="5043297"/>
                  </a:lnTo>
                  <a:lnTo>
                    <a:pt x="9206128" y="5006759"/>
                  </a:lnTo>
                  <a:lnTo>
                    <a:pt x="9196146" y="4938065"/>
                  </a:lnTo>
                  <a:lnTo>
                    <a:pt x="9196146" y="4350029"/>
                  </a:lnTo>
                  <a:lnTo>
                    <a:pt x="9195029" y="4341647"/>
                  </a:lnTo>
                  <a:lnTo>
                    <a:pt x="9194902" y="4340707"/>
                  </a:lnTo>
                  <a:lnTo>
                    <a:pt x="9194775" y="4339768"/>
                  </a:lnTo>
                  <a:lnTo>
                    <a:pt x="9190698" y="4332427"/>
                  </a:lnTo>
                  <a:lnTo>
                    <a:pt x="9184208" y="4328249"/>
                  </a:lnTo>
                  <a:lnTo>
                    <a:pt x="9185250" y="4328249"/>
                  </a:lnTo>
                  <a:lnTo>
                    <a:pt x="9174366" y="4326572"/>
                  </a:lnTo>
                  <a:lnTo>
                    <a:pt x="9080538" y="4326572"/>
                  </a:lnTo>
                  <a:lnTo>
                    <a:pt x="9069553" y="4328249"/>
                  </a:lnTo>
                  <a:lnTo>
                    <a:pt x="9061691" y="4333265"/>
                  </a:lnTo>
                  <a:lnTo>
                    <a:pt x="9056980" y="4341647"/>
                  </a:lnTo>
                  <a:lnTo>
                    <a:pt x="9055417" y="4353369"/>
                  </a:lnTo>
                  <a:lnTo>
                    <a:pt x="9055417" y="4974933"/>
                  </a:lnTo>
                  <a:lnTo>
                    <a:pt x="9064206" y="5047386"/>
                  </a:lnTo>
                  <a:lnTo>
                    <a:pt x="9090596" y="5110632"/>
                  </a:lnTo>
                  <a:lnTo>
                    <a:pt x="9132062" y="5161305"/>
                  </a:lnTo>
                  <a:lnTo>
                    <a:pt x="9186088" y="5199418"/>
                  </a:lnTo>
                  <a:lnTo>
                    <a:pt x="9250591" y="5223294"/>
                  </a:lnTo>
                  <a:lnTo>
                    <a:pt x="9286596" y="5229364"/>
                  </a:lnTo>
                  <a:lnTo>
                    <a:pt x="9287954" y="5229364"/>
                  </a:lnTo>
                  <a:lnTo>
                    <a:pt x="9323464" y="5231257"/>
                  </a:lnTo>
                  <a:lnTo>
                    <a:pt x="9393834" y="5223713"/>
                  </a:lnTo>
                  <a:lnTo>
                    <a:pt x="9464192" y="5201094"/>
                  </a:lnTo>
                  <a:lnTo>
                    <a:pt x="9501467" y="5182984"/>
                  </a:lnTo>
                  <a:lnTo>
                    <a:pt x="9541256" y="5158791"/>
                  </a:lnTo>
                  <a:lnTo>
                    <a:pt x="9583560" y="5128539"/>
                  </a:lnTo>
                  <a:lnTo>
                    <a:pt x="9593250" y="5120678"/>
                  </a:lnTo>
                  <a:lnTo>
                    <a:pt x="9628378" y="5092204"/>
                  </a:lnTo>
                  <a:lnTo>
                    <a:pt x="9633966" y="5087734"/>
                  </a:lnTo>
                  <a:lnTo>
                    <a:pt x="9637878" y="5086058"/>
                  </a:lnTo>
                  <a:lnTo>
                    <a:pt x="9642335" y="5088293"/>
                  </a:lnTo>
                  <a:lnTo>
                    <a:pt x="9643453" y="5091646"/>
                  </a:lnTo>
                  <a:lnTo>
                    <a:pt x="9643453" y="5196078"/>
                  </a:lnTo>
                  <a:lnTo>
                    <a:pt x="9644609" y="5204130"/>
                  </a:lnTo>
                  <a:lnTo>
                    <a:pt x="9648063" y="5209895"/>
                  </a:lnTo>
                  <a:lnTo>
                    <a:pt x="9653829" y="5213350"/>
                  </a:lnTo>
                  <a:lnTo>
                    <a:pt x="9661881" y="5214505"/>
                  </a:lnTo>
                  <a:lnTo>
                    <a:pt x="9759061" y="5214505"/>
                  </a:lnTo>
                  <a:lnTo>
                    <a:pt x="9777616" y="5161305"/>
                  </a:lnTo>
                  <a:lnTo>
                    <a:pt x="9777705" y="5137543"/>
                  </a:lnTo>
                  <a:lnTo>
                    <a:pt x="9777819" y="5108118"/>
                  </a:lnTo>
                  <a:lnTo>
                    <a:pt x="9777908" y="5086058"/>
                  </a:lnTo>
                  <a:lnTo>
                    <a:pt x="9780816" y="4353369"/>
                  </a:lnTo>
                  <a:lnTo>
                    <a:pt x="9780829" y="4350029"/>
                  </a:lnTo>
                  <a:close/>
                </a:path>
                <a:path w="20104100" h="11308715">
                  <a:moveTo>
                    <a:pt x="10134498" y="5045291"/>
                  </a:moveTo>
                  <a:lnTo>
                    <a:pt x="10133571" y="5037442"/>
                  </a:lnTo>
                  <a:lnTo>
                    <a:pt x="10133457" y="5036490"/>
                  </a:lnTo>
                  <a:lnTo>
                    <a:pt x="10130320" y="5030216"/>
                  </a:lnTo>
                  <a:lnTo>
                    <a:pt x="10125227" y="5026545"/>
                  </a:lnTo>
                  <a:lnTo>
                    <a:pt x="10125685" y="5026545"/>
                  </a:lnTo>
                  <a:lnTo>
                    <a:pt x="10117747" y="5025187"/>
                  </a:lnTo>
                  <a:lnTo>
                    <a:pt x="9980371" y="5025187"/>
                  </a:lnTo>
                  <a:lnTo>
                    <a:pt x="9972307" y="5026545"/>
                  </a:lnTo>
                  <a:lnTo>
                    <a:pt x="9966554" y="5030635"/>
                  </a:lnTo>
                  <a:lnTo>
                    <a:pt x="9963099" y="5037442"/>
                  </a:lnTo>
                  <a:lnTo>
                    <a:pt x="9961943" y="5046967"/>
                  </a:lnTo>
                  <a:lnTo>
                    <a:pt x="9961943" y="5191049"/>
                  </a:lnTo>
                  <a:lnTo>
                    <a:pt x="9963518" y="5201310"/>
                  </a:lnTo>
                  <a:lnTo>
                    <a:pt x="9968230" y="5208638"/>
                  </a:lnTo>
                  <a:lnTo>
                    <a:pt x="9976079" y="5213032"/>
                  </a:lnTo>
                  <a:lnTo>
                    <a:pt x="9987077" y="5214505"/>
                  </a:lnTo>
                  <a:lnTo>
                    <a:pt x="10104349" y="5214505"/>
                  </a:lnTo>
                  <a:lnTo>
                    <a:pt x="10117544" y="5212829"/>
                  </a:lnTo>
                  <a:lnTo>
                    <a:pt x="10126967" y="5207800"/>
                  </a:lnTo>
                  <a:lnTo>
                    <a:pt x="10132619" y="5199418"/>
                  </a:lnTo>
                  <a:lnTo>
                    <a:pt x="10134498" y="5187696"/>
                  </a:lnTo>
                  <a:lnTo>
                    <a:pt x="10134498" y="5045291"/>
                  </a:lnTo>
                  <a:close/>
                </a:path>
                <a:path w="20104100" h="11308715">
                  <a:moveTo>
                    <a:pt x="20104100" y="10519308"/>
                  </a:moveTo>
                  <a:lnTo>
                    <a:pt x="841590" y="10519308"/>
                  </a:lnTo>
                  <a:lnTo>
                    <a:pt x="841590" y="0"/>
                  </a:lnTo>
                  <a:lnTo>
                    <a:pt x="833742" y="0"/>
                  </a:lnTo>
                  <a:lnTo>
                    <a:pt x="833742" y="10519308"/>
                  </a:lnTo>
                  <a:lnTo>
                    <a:pt x="0" y="10519308"/>
                  </a:lnTo>
                  <a:lnTo>
                    <a:pt x="0" y="10527170"/>
                  </a:lnTo>
                  <a:lnTo>
                    <a:pt x="833742" y="10527170"/>
                  </a:lnTo>
                  <a:lnTo>
                    <a:pt x="833742" y="11308550"/>
                  </a:lnTo>
                  <a:lnTo>
                    <a:pt x="841590" y="11308550"/>
                  </a:lnTo>
                  <a:lnTo>
                    <a:pt x="841590" y="10527170"/>
                  </a:lnTo>
                  <a:lnTo>
                    <a:pt x="20104100" y="10527170"/>
                  </a:lnTo>
                  <a:lnTo>
                    <a:pt x="20104100" y="10519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390940" y="1833438"/>
            <a:ext cx="192405" cy="1506220"/>
          </a:xfrm>
          <a:custGeom>
            <a:avLst/>
            <a:gdLst/>
            <a:ahLst/>
            <a:cxnLst/>
            <a:rect l="l" t="t" r="r" b="b"/>
            <a:pathLst>
              <a:path w="192404" h="1506220">
                <a:moveTo>
                  <a:pt x="0" y="1443454"/>
                </a:moveTo>
                <a:lnTo>
                  <a:pt x="16081" y="1483709"/>
                </a:lnTo>
                <a:lnTo>
                  <a:pt x="59893" y="1504269"/>
                </a:lnTo>
                <a:lnTo>
                  <a:pt x="83390" y="1506111"/>
                </a:lnTo>
                <a:lnTo>
                  <a:pt x="95556" y="1505651"/>
                </a:lnTo>
                <a:lnTo>
                  <a:pt x="136200" y="1494536"/>
                </a:lnTo>
                <a:lnTo>
                  <a:pt x="164188" y="1461652"/>
                </a:lnTo>
                <a:lnTo>
                  <a:pt x="166780" y="1443454"/>
                </a:lnTo>
                <a:lnTo>
                  <a:pt x="166132" y="1434009"/>
                </a:lnTo>
                <a:lnTo>
                  <a:pt x="148581" y="1401387"/>
                </a:lnTo>
                <a:lnTo>
                  <a:pt x="148581" y="1443454"/>
                </a:lnTo>
                <a:lnTo>
                  <a:pt x="147516" y="1452654"/>
                </a:lnTo>
                <a:lnTo>
                  <a:pt x="110975" y="1483363"/>
                </a:lnTo>
                <a:lnTo>
                  <a:pt x="83390" y="1486301"/>
                </a:lnTo>
                <a:lnTo>
                  <a:pt x="71238" y="1485692"/>
                </a:lnTo>
                <a:lnTo>
                  <a:pt x="27787" y="1468203"/>
                </a:lnTo>
                <a:lnTo>
                  <a:pt x="18198" y="1443454"/>
                </a:lnTo>
                <a:lnTo>
                  <a:pt x="18198" y="1401411"/>
                </a:lnTo>
                <a:lnTo>
                  <a:pt x="16081" y="1403213"/>
                </a:lnTo>
                <a:lnTo>
                  <a:pt x="10366" y="1409821"/>
                </a:lnTo>
                <a:lnTo>
                  <a:pt x="5831" y="1417193"/>
                </a:lnTo>
                <a:lnTo>
                  <a:pt x="2591" y="1425255"/>
                </a:lnTo>
                <a:lnTo>
                  <a:pt x="647" y="1434009"/>
                </a:lnTo>
                <a:lnTo>
                  <a:pt x="0" y="1443454"/>
                </a:lnTo>
                <a:close/>
              </a:path>
              <a:path w="192404" h="1506220">
                <a:moveTo>
                  <a:pt x="18198" y="1401411"/>
                </a:moveTo>
                <a:lnTo>
                  <a:pt x="18198" y="1443454"/>
                </a:lnTo>
                <a:lnTo>
                  <a:pt x="19263" y="1434354"/>
                </a:lnTo>
                <a:lnTo>
                  <a:pt x="22460" y="1426177"/>
                </a:lnTo>
                <a:lnTo>
                  <a:pt x="55804" y="1403601"/>
                </a:lnTo>
                <a:lnTo>
                  <a:pt x="83390" y="1400607"/>
                </a:lnTo>
                <a:lnTo>
                  <a:pt x="98061" y="1401355"/>
                </a:lnTo>
                <a:lnTo>
                  <a:pt x="138993" y="1418920"/>
                </a:lnTo>
                <a:lnTo>
                  <a:pt x="148581" y="1443454"/>
                </a:lnTo>
                <a:lnTo>
                  <a:pt x="148581" y="1401387"/>
                </a:lnTo>
                <a:lnTo>
                  <a:pt x="106944" y="1382696"/>
                </a:lnTo>
                <a:lnTo>
                  <a:pt x="83390" y="1380796"/>
                </a:lnTo>
                <a:lnTo>
                  <a:pt x="71238" y="1381271"/>
                </a:lnTo>
                <a:lnTo>
                  <a:pt x="30709" y="1392501"/>
                </a:lnTo>
                <a:lnTo>
                  <a:pt x="22863" y="1397439"/>
                </a:lnTo>
                <a:lnTo>
                  <a:pt x="18198" y="1401411"/>
                </a:lnTo>
                <a:close/>
              </a:path>
              <a:path w="192404" h="1506220">
                <a:moveTo>
                  <a:pt x="0" y="1305328"/>
                </a:moveTo>
                <a:lnTo>
                  <a:pt x="16081" y="1345583"/>
                </a:lnTo>
                <a:lnTo>
                  <a:pt x="59893" y="1366143"/>
                </a:lnTo>
                <a:lnTo>
                  <a:pt x="83390" y="1367986"/>
                </a:lnTo>
                <a:lnTo>
                  <a:pt x="95556" y="1367525"/>
                </a:lnTo>
                <a:lnTo>
                  <a:pt x="136200" y="1356410"/>
                </a:lnTo>
                <a:lnTo>
                  <a:pt x="164188" y="1323526"/>
                </a:lnTo>
                <a:lnTo>
                  <a:pt x="166780" y="1305328"/>
                </a:lnTo>
                <a:lnTo>
                  <a:pt x="166132" y="1295883"/>
                </a:lnTo>
                <a:lnTo>
                  <a:pt x="148581" y="1263261"/>
                </a:lnTo>
                <a:lnTo>
                  <a:pt x="148581" y="1305328"/>
                </a:lnTo>
                <a:lnTo>
                  <a:pt x="147516" y="1314528"/>
                </a:lnTo>
                <a:lnTo>
                  <a:pt x="110975" y="1345238"/>
                </a:lnTo>
                <a:lnTo>
                  <a:pt x="83390" y="1348175"/>
                </a:lnTo>
                <a:lnTo>
                  <a:pt x="71238" y="1347567"/>
                </a:lnTo>
                <a:lnTo>
                  <a:pt x="27787" y="1330077"/>
                </a:lnTo>
                <a:lnTo>
                  <a:pt x="18198" y="1305328"/>
                </a:lnTo>
                <a:lnTo>
                  <a:pt x="18198" y="1263285"/>
                </a:lnTo>
                <a:lnTo>
                  <a:pt x="16081" y="1265087"/>
                </a:lnTo>
                <a:lnTo>
                  <a:pt x="10366" y="1271695"/>
                </a:lnTo>
                <a:lnTo>
                  <a:pt x="5831" y="1279067"/>
                </a:lnTo>
                <a:lnTo>
                  <a:pt x="2591" y="1287130"/>
                </a:lnTo>
                <a:lnTo>
                  <a:pt x="647" y="1295883"/>
                </a:lnTo>
                <a:lnTo>
                  <a:pt x="0" y="1305328"/>
                </a:lnTo>
                <a:close/>
              </a:path>
              <a:path w="192404" h="1506220">
                <a:moveTo>
                  <a:pt x="18198" y="1263285"/>
                </a:moveTo>
                <a:lnTo>
                  <a:pt x="18198" y="1305328"/>
                </a:lnTo>
                <a:lnTo>
                  <a:pt x="19263" y="1296229"/>
                </a:lnTo>
                <a:lnTo>
                  <a:pt x="22460" y="1288051"/>
                </a:lnTo>
                <a:lnTo>
                  <a:pt x="55804" y="1265476"/>
                </a:lnTo>
                <a:lnTo>
                  <a:pt x="83390" y="1262481"/>
                </a:lnTo>
                <a:lnTo>
                  <a:pt x="98061" y="1263230"/>
                </a:lnTo>
                <a:lnTo>
                  <a:pt x="138993" y="1280795"/>
                </a:lnTo>
                <a:lnTo>
                  <a:pt x="148581" y="1305328"/>
                </a:lnTo>
                <a:lnTo>
                  <a:pt x="148581" y="1263261"/>
                </a:lnTo>
                <a:lnTo>
                  <a:pt x="106944" y="1244571"/>
                </a:lnTo>
                <a:lnTo>
                  <a:pt x="83390" y="1242670"/>
                </a:lnTo>
                <a:lnTo>
                  <a:pt x="71238" y="1243145"/>
                </a:lnTo>
                <a:lnTo>
                  <a:pt x="30709" y="1254375"/>
                </a:lnTo>
                <a:lnTo>
                  <a:pt x="22863" y="1259314"/>
                </a:lnTo>
                <a:lnTo>
                  <a:pt x="18198" y="1263285"/>
                </a:lnTo>
                <a:close/>
              </a:path>
              <a:path w="192404" h="1506220">
                <a:moveTo>
                  <a:pt x="20271" y="1157527"/>
                </a:moveTo>
                <a:lnTo>
                  <a:pt x="20271" y="1176877"/>
                </a:lnTo>
                <a:lnTo>
                  <a:pt x="164015" y="1176877"/>
                </a:lnTo>
                <a:lnTo>
                  <a:pt x="164015" y="1157527"/>
                </a:lnTo>
                <a:lnTo>
                  <a:pt x="20271" y="1157527"/>
                </a:lnTo>
                <a:close/>
              </a:path>
              <a:path w="192404" h="1506220">
                <a:moveTo>
                  <a:pt x="2764" y="1114220"/>
                </a:moveTo>
                <a:lnTo>
                  <a:pt x="2764" y="1220185"/>
                </a:lnTo>
                <a:lnTo>
                  <a:pt x="20271" y="1220185"/>
                </a:lnTo>
                <a:lnTo>
                  <a:pt x="20271" y="1114220"/>
                </a:lnTo>
                <a:lnTo>
                  <a:pt x="2764" y="1114220"/>
                </a:lnTo>
                <a:close/>
              </a:path>
              <a:path w="192404" h="1506220">
                <a:moveTo>
                  <a:pt x="126697" y="851790"/>
                </a:moveTo>
                <a:lnTo>
                  <a:pt x="126697" y="871140"/>
                </a:lnTo>
                <a:lnTo>
                  <a:pt x="164015" y="871140"/>
                </a:lnTo>
                <a:lnTo>
                  <a:pt x="164015" y="851790"/>
                </a:lnTo>
                <a:lnTo>
                  <a:pt x="126697" y="851790"/>
                </a:lnTo>
                <a:close/>
              </a:path>
              <a:path w="192404" h="1506220">
                <a:moveTo>
                  <a:pt x="2764" y="851790"/>
                </a:moveTo>
                <a:lnTo>
                  <a:pt x="2764" y="874826"/>
                </a:lnTo>
                <a:lnTo>
                  <a:pt x="111724" y="948310"/>
                </a:lnTo>
                <a:lnTo>
                  <a:pt x="126697" y="948310"/>
                </a:lnTo>
                <a:lnTo>
                  <a:pt x="126697" y="828754"/>
                </a:lnTo>
                <a:lnTo>
                  <a:pt x="109190" y="828754"/>
                </a:lnTo>
                <a:lnTo>
                  <a:pt x="109190" y="926657"/>
                </a:lnTo>
                <a:lnTo>
                  <a:pt x="25339" y="870219"/>
                </a:lnTo>
                <a:lnTo>
                  <a:pt x="25339" y="851790"/>
                </a:lnTo>
                <a:lnTo>
                  <a:pt x="2764" y="851790"/>
                </a:lnTo>
                <a:close/>
              </a:path>
              <a:path w="192404" h="1506220">
                <a:moveTo>
                  <a:pt x="25339" y="851790"/>
                </a:moveTo>
                <a:lnTo>
                  <a:pt x="25339" y="870219"/>
                </a:lnTo>
                <a:lnTo>
                  <a:pt x="109190" y="870219"/>
                </a:lnTo>
                <a:lnTo>
                  <a:pt x="109190" y="851790"/>
                </a:lnTo>
                <a:lnTo>
                  <a:pt x="25339" y="851790"/>
                </a:lnTo>
                <a:close/>
              </a:path>
              <a:path w="192404" h="1506220">
                <a:moveTo>
                  <a:pt x="130153" y="738313"/>
                </a:moveTo>
                <a:lnTo>
                  <a:pt x="130153" y="763882"/>
                </a:lnTo>
                <a:lnTo>
                  <a:pt x="192119" y="784154"/>
                </a:lnTo>
                <a:lnTo>
                  <a:pt x="192119" y="765725"/>
                </a:lnTo>
                <a:lnTo>
                  <a:pt x="130153" y="738313"/>
                </a:lnTo>
                <a:close/>
              </a:path>
              <a:path w="192404" h="1506220">
                <a:moveTo>
                  <a:pt x="17507" y="436188"/>
                </a:moveTo>
                <a:lnTo>
                  <a:pt x="17507" y="467359"/>
                </a:lnTo>
                <a:lnTo>
                  <a:pt x="20348" y="460065"/>
                </a:lnTo>
                <a:lnTo>
                  <a:pt x="26030" y="454690"/>
                </a:lnTo>
                <a:lnTo>
                  <a:pt x="31559" y="449161"/>
                </a:lnTo>
                <a:lnTo>
                  <a:pt x="39161" y="446397"/>
                </a:lnTo>
                <a:lnTo>
                  <a:pt x="48836" y="446397"/>
                </a:lnTo>
                <a:lnTo>
                  <a:pt x="55559" y="446928"/>
                </a:lnTo>
                <a:lnTo>
                  <a:pt x="56855" y="447030"/>
                </a:lnTo>
                <a:lnTo>
                  <a:pt x="96117" y="468799"/>
                </a:lnTo>
                <a:lnTo>
                  <a:pt x="129807" y="505369"/>
                </a:lnTo>
                <a:lnTo>
                  <a:pt x="148812" y="528635"/>
                </a:lnTo>
                <a:lnTo>
                  <a:pt x="164015" y="528635"/>
                </a:lnTo>
                <a:lnTo>
                  <a:pt x="164015" y="422209"/>
                </a:lnTo>
                <a:lnTo>
                  <a:pt x="146738" y="422209"/>
                </a:lnTo>
                <a:lnTo>
                  <a:pt x="146738" y="498688"/>
                </a:lnTo>
                <a:lnTo>
                  <a:pt x="141498" y="492137"/>
                </a:lnTo>
                <a:lnTo>
                  <a:pt x="113567" y="460391"/>
                </a:lnTo>
                <a:lnTo>
                  <a:pt x="82756" y="436175"/>
                </a:lnTo>
                <a:lnTo>
                  <a:pt x="50679" y="426710"/>
                </a:lnTo>
                <a:lnTo>
                  <a:pt x="48375" y="426586"/>
                </a:lnTo>
                <a:lnTo>
                  <a:pt x="39391" y="427288"/>
                </a:lnTo>
                <a:lnTo>
                  <a:pt x="37879" y="427406"/>
                </a:lnTo>
                <a:lnTo>
                  <a:pt x="28506" y="429868"/>
                </a:lnTo>
                <a:lnTo>
                  <a:pt x="20348" y="433926"/>
                </a:lnTo>
                <a:lnTo>
                  <a:pt x="17507" y="436188"/>
                </a:lnTo>
                <a:close/>
              </a:path>
              <a:path w="192404" h="1506220">
                <a:moveTo>
                  <a:pt x="0" y="476574"/>
                </a:moveTo>
                <a:lnTo>
                  <a:pt x="13360" y="513431"/>
                </a:lnTo>
                <a:lnTo>
                  <a:pt x="48375" y="528249"/>
                </a:lnTo>
                <a:lnTo>
                  <a:pt x="48836" y="528280"/>
                </a:lnTo>
                <a:lnTo>
                  <a:pt x="50679" y="528405"/>
                </a:lnTo>
                <a:lnTo>
                  <a:pt x="50679" y="509285"/>
                </a:lnTo>
                <a:lnTo>
                  <a:pt x="44843" y="509285"/>
                </a:lnTo>
                <a:lnTo>
                  <a:pt x="39391" y="508056"/>
                </a:lnTo>
                <a:lnTo>
                  <a:pt x="29428" y="503226"/>
                </a:lnTo>
                <a:lnTo>
                  <a:pt x="29255" y="503142"/>
                </a:lnTo>
                <a:lnTo>
                  <a:pt x="25185" y="499456"/>
                </a:lnTo>
                <a:lnTo>
                  <a:pt x="19043" y="489627"/>
                </a:lnTo>
                <a:lnTo>
                  <a:pt x="17507" y="483638"/>
                </a:lnTo>
                <a:lnTo>
                  <a:pt x="17507" y="436188"/>
                </a:lnTo>
                <a:lnTo>
                  <a:pt x="13130" y="439716"/>
                </a:lnTo>
                <a:lnTo>
                  <a:pt x="7385" y="446944"/>
                </a:lnTo>
                <a:lnTo>
                  <a:pt x="3369" y="455316"/>
                </a:lnTo>
                <a:lnTo>
                  <a:pt x="3369" y="455149"/>
                </a:lnTo>
                <a:lnTo>
                  <a:pt x="820" y="465373"/>
                </a:lnTo>
                <a:lnTo>
                  <a:pt x="0" y="476574"/>
                </a:lnTo>
                <a:close/>
              </a:path>
              <a:path w="192404" h="1506220">
                <a:moveTo>
                  <a:pt x="0" y="338448"/>
                </a:moveTo>
                <a:lnTo>
                  <a:pt x="15736" y="377235"/>
                </a:lnTo>
                <a:lnTo>
                  <a:pt x="59375" y="398054"/>
                </a:lnTo>
                <a:lnTo>
                  <a:pt x="83390" y="399954"/>
                </a:lnTo>
                <a:lnTo>
                  <a:pt x="91035" y="399662"/>
                </a:lnTo>
                <a:lnTo>
                  <a:pt x="93180" y="399581"/>
                </a:lnTo>
                <a:lnTo>
                  <a:pt x="95843" y="399479"/>
                </a:lnTo>
                <a:lnTo>
                  <a:pt x="136761" y="387987"/>
                </a:lnTo>
                <a:lnTo>
                  <a:pt x="164246" y="355610"/>
                </a:lnTo>
                <a:lnTo>
                  <a:pt x="166780" y="338448"/>
                </a:lnTo>
                <a:lnTo>
                  <a:pt x="166146" y="329522"/>
                </a:lnTo>
                <a:lnTo>
                  <a:pt x="149042" y="297951"/>
                </a:lnTo>
                <a:lnTo>
                  <a:pt x="149042" y="344130"/>
                </a:lnTo>
                <a:lnTo>
                  <a:pt x="147737" y="349428"/>
                </a:lnTo>
                <a:lnTo>
                  <a:pt x="145126" y="354343"/>
                </a:lnTo>
                <a:lnTo>
                  <a:pt x="132687" y="349310"/>
                </a:lnTo>
                <a:lnTo>
                  <a:pt x="132687" y="367473"/>
                </a:lnTo>
                <a:lnTo>
                  <a:pt x="91035" y="379942"/>
                </a:lnTo>
                <a:lnTo>
                  <a:pt x="83390" y="380143"/>
                </a:lnTo>
                <a:lnTo>
                  <a:pt x="75759" y="379885"/>
                </a:lnTo>
                <a:lnTo>
                  <a:pt x="73614" y="379812"/>
                </a:lnTo>
                <a:lnTo>
                  <a:pt x="35590" y="368510"/>
                </a:lnTo>
                <a:lnTo>
                  <a:pt x="17968" y="346587"/>
                </a:lnTo>
                <a:lnTo>
                  <a:pt x="17968" y="297753"/>
                </a:lnTo>
                <a:lnTo>
                  <a:pt x="15736" y="299676"/>
                </a:lnTo>
                <a:lnTo>
                  <a:pt x="10135" y="306198"/>
                </a:lnTo>
                <a:lnTo>
                  <a:pt x="5701" y="313396"/>
                </a:lnTo>
                <a:lnTo>
                  <a:pt x="2533" y="321171"/>
                </a:lnTo>
                <a:lnTo>
                  <a:pt x="633" y="329522"/>
                </a:lnTo>
                <a:lnTo>
                  <a:pt x="0" y="338448"/>
                </a:lnTo>
                <a:close/>
              </a:path>
              <a:path w="192404" h="1506220">
                <a:moveTo>
                  <a:pt x="34093" y="287078"/>
                </a:moveTo>
                <a:lnTo>
                  <a:pt x="34093" y="309423"/>
                </a:lnTo>
                <a:lnTo>
                  <a:pt x="39775" y="305430"/>
                </a:lnTo>
                <a:lnTo>
                  <a:pt x="46839" y="302358"/>
                </a:lnTo>
                <a:lnTo>
                  <a:pt x="83390" y="296753"/>
                </a:lnTo>
                <a:lnTo>
                  <a:pt x="91035" y="297012"/>
                </a:lnTo>
                <a:lnTo>
                  <a:pt x="131477" y="308386"/>
                </a:lnTo>
                <a:lnTo>
                  <a:pt x="149042" y="330309"/>
                </a:lnTo>
                <a:lnTo>
                  <a:pt x="149042" y="297951"/>
                </a:lnTo>
                <a:lnTo>
                  <a:pt x="144377" y="293931"/>
                </a:lnTo>
                <a:lnTo>
                  <a:pt x="136761" y="289038"/>
                </a:lnTo>
                <a:lnTo>
                  <a:pt x="127849" y="284774"/>
                </a:lnTo>
                <a:lnTo>
                  <a:pt x="118404" y="281464"/>
                </a:lnTo>
                <a:lnTo>
                  <a:pt x="118073" y="281348"/>
                </a:lnTo>
                <a:lnTo>
                  <a:pt x="107405" y="278900"/>
                </a:lnTo>
                <a:lnTo>
                  <a:pt x="95843" y="277432"/>
                </a:lnTo>
                <a:lnTo>
                  <a:pt x="83390" y="276942"/>
                </a:lnTo>
                <a:lnTo>
                  <a:pt x="75759" y="277242"/>
                </a:lnTo>
                <a:lnTo>
                  <a:pt x="73614" y="277326"/>
                </a:lnTo>
                <a:lnTo>
                  <a:pt x="70936" y="277432"/>
                </a:lnTo>
                <a:lnTo>
                  <a:pt x="59375" y="278900"/>
                </a:lnTo>
                <a:lnTo>
                  <a:pt x="48706" y="281348"/>
                </a:lnTo>
                <a:lnTo>
                  <a:pt x="38930" y="284774"/>
                </a:lnTo>
                <a:lnTo>
                  <a:pt x="34093" y="287078"/>
                </a:lnTo>
                <a:close/>
              </a:path>
              <a:path w="192404" h="1506220">
                <a:moveTo>
                  <a:pt x="17968" y="297753"/>
                </a:moveTo>
                <a:lnTo>
                  <a:pt x="17968" y="332766"/>
                </a:lnTo>
                <a:lnTo>
                  <a:pt x="19273" y="327544"/>
                </a:lnTo>
                <a:lnTo>
                  <a:pt x="21884" y="322784"/>
                </a:lnTo>
                <a:lnTo>
                  <a:pt x="132687" y="367473"/>
                </a:lnTo>
                <a:lnTo>
                  <a:pt x="132687" y="349310"/>
                </a:lnTo>
                <a:lnTo>
                  <a:pt x="34093" y="309423"/>
                </a:lnTo>
                <a:lnTo>
                  <a:pt x="34093" y="287078"/>
                </a:lnTo>
                <a:lnTo>
                  <a:pt x="30378" y="288847"/>
                </a:lnTo>
                <a:lnTo>
                  <a:pt x="30133" y="288964"/>
                </a:lnTo>
                <a:lnTo>
                  <a:pt x="22402" y="293931"/>
                </a:lnTo>
                <a:lnTo>
                  <a:pt x="17968" y="297753"/>
                </a:lnTo>
                <a:close/>
              </a:path>
              <a:path w="192404" h="1506220">
                <a:moveTo>
                  <a:pt x="17507" y="159937"/>
                </a:moveTo>
                <a:lnTo>
                  <a:pt x="17507" y="191108"/>
                </a:lnTo>
                <a:lnTo>
                  <a:pt x="20348" y="183813"/>
                </a:lnTo>
                <a:lnTo>
                  <a:pt x="26030" y="178438"/>
                </a:lnTo>
                <a:lnTo>
                  <a:pt x="31559" y="172910"/>
                </a:lnTo>
                <a:lnTo>
                  <a:pt x="39161" y="170145"/>
                </a:lnTo>
                <a:lnTo>
                  <a:pt x="48836" y="170145"/>
                </a:lnTo>
                <a:lnTo>
                  <a:pt x="55559" y="170676"/>
                </a:lnTo>
                <a:lnTo>
                  <a:pt x="56855" y="170779"/>
                </a:lnTo>
                <a:lnTo>
                  <a:pt x="96117" y="192548"/>
                </a:lnTo>
                <a:lnTo>
                  <a:pt x="129807" y="229117"/>
                </a:lnTo>
                <a:lnTo>
                  <a:pt x="148812" y="252384"/>
                </a:lnTo>
                <a:lnTo>
                  <a:pt x="164015" y="252384"/>
                </a:lnTo>
                <a:lnTo>
                  <a:pt x="164015" y="145957"/>
                </a:lnTo>
                <a:lnTo>
                  <a:pt x="146738" y="145957"/>
                </a:lnTo>
                <a:lnTo>
                  <a:pt x="146738" y="222437"/>
                </a:lnTo>
                <a:lnTo>
                  <a:pt x="141498" y="215886"/>
                </a:lnTo>
                <a:lnTo>
                  <a:pt x="113567" y="184140"/>
                </a:lnTo>
                <a:lnTo>
                  <a:pt x="82756" y="159923"/>
                </a:lnTo>
                <a:lnTo>
                  <a:pt x="50679" y="150459"/>
                </a:lnTo>
                <a:lnTo>
                  <a:pt x="48375" y="150334"/>
                </a:lnTo>
                <a:lnTo>
                  <a:pt x="39391" y="151037"/>
                </a:lnTo>
                <a:lnTo>
                  <a:pt x="37879" y="151155"/>
                </a:lnTo>
                <a:lnTo>
                  <a:pt x="28506" y="153617"/>
                </a:lnTo>
                <a:lnTo>
                  <a:pt x="20348" y="157675"/>
                </a:lnTo>
                <a:lnTo>
                  <a:pt x="17507" y="159937"/>
                </a:lnTo>
                <a:close/>
              </a:path>
              <a:path w="192404" h="1506220">
                <a:moveTo>
                  <a:pt x="0" y="200322"/>
                </a:moveTo>
                <a:lnTo>
                  <a:pt x="13360" y="237180"/>
                </a:lnTo>
                <a:lnTo>
                  <a:pt x="29255" y="248094"/>
                </a:lnTo>
                <a:lnTo>
                  <a:pt x="29428" y="248180"/>
                </a:lnTo>
                <a:lnTo>
                  <a:pt x="35936" y="250310"/>
                </a:lnTo>
                <a:lnTo>
                  <a:pt x="43019" y="251635"/>
                </a:lnTo>
                <a:lnTo>
                  <a:pt x="48375" y="251997"/>
                </a:lnTo>
                <a:lnTo>
                  <a:pt x="48836" y="252029"/>
                </a:lnTo>
                <a:lnTo>
                  <a:pt x="50679" y="252153"/>
                </a:lnTo>
                <a:lnTo>
                  <a:pt x="50679" y="233033"/>
                </a:lnTo>
                <a:lnTo>
                  <a:pt x="44843" y="233033"/>
                </a:lnTo>
                <a:lnTo>
                  <a:pt x="39391" y="231805"/>
                </a:lnTo>
                <a:lnTo>
                  <a:pt x="29428" y="226974"/>
                </a:lnTo>
                <a:lnTo>
                  <a:pt x="29255" y="226890"/>
                </a:lnTo>
                <a:lnTo>
                  <a:pt x="25185" y="223205"/>
                </a:lnTo>
                <a:lnTo>
                  <a:pt x="19043" y="213376"/>
                </a:lnTo>
                <a:lnTo>
                  <a:pt x="17507" y="207387"/>
                </a:lnTo>
                <a:lnTo>
                  <a:pt x="17507" y="159937"/>
                </a:lnTo>
                <a:lnTo>
                  <a:pt x="13130" y="163465"/>
                </a:lnTo>
                <a:lnTo>
                  <a:pt x="7385" y="170692"/>
                </a:lnTo>
                <a:lnTo>
                  <a:pt x="3369" y="179064"/>
                </a:lnTo>
                <a:lnTo>
                  <a:pt x="3369" y="178898"/>
                </a:lnTo>
                <a:lnTo>
                  <a:pt x="820" y="189121"/>
                </a:lnTo>
                <a:lnTo>
                  <a:pt x="0" y="200322"/>
                </a:lnTo>
                <a:close/>
              </a:path>
              <a:path w="192404" h="1506220">
                <a:moveTo>
                  <a:pt x="126697" y="23036"/>
                </a:moveTo>
                <a:lnTo>
                  <a:pt x="126697" y="42386"/>
                </a:lnTo>
                <a:lnTo>
                  <a:pt x="164015" y="42386"/>
                </a:lnTo>
                <a:lnTo>
                  <a:pt x="164015" y="23036"/>
                </a:lnTo>
                <a:lnTo>
                  <a:pt x="126697" y="23036"/>
                </a:lnTo>
                <a:close/>
              </a:path>
              <a:path w="192404" h="1506220">
                <a:moveTo>
                  <a:pt x="2764" y="23036"/>
                </a:moveTo>
                <a:lnTo>
                  <a:pt x="2764" y="46071"/>
                </a:lnTo>
                <a:lnTo>
                  <a:pt x="111724" y="119556"/>
                </a:lnTo>
                <a:lnTo>
                  <a:pt x="126697" y="119556"/>
                </a:lnTo>
                <a:lnTo>
                  <a:pt x="126697" y="0"/>
                </a:lnTo>
                <a:lnTo>
                  <a:pt x="109190" y="0"/>
                </a:lnTo>
                <a:lnTo>
                  <a:pt x="109190" y="97902"/>
                </a:lnTo>
                <a:lnTo>
                  <a:pt x="25339" y="41464"/>
                </a:lnTo>
                <a:lnTo>
                  <a:pt x="25339" y="23036"/>
                </a:lnTo>
                <a:lnTo>
                  <a:pt x="2764" y="23036"/>
                </a:lnTo>
                <a:close/>
              </a:path>
              <a:path w="192404" h="1506220">
                <a:moveTo>
                  <a:pt x="25339" y="23036"/>
                </a:moveTo>
                <a:lnTo>
                  <a:pt x="25339" y="41464"/>
                </a:lnTo>
                <a:lnTo>
                  <a:pt x="109190" y="41464"/>
                </a:lnTo>
                <a:lnTo>
                  <a:pt x="109190" y="23036"/>
                </a:lnTo>
                <a:lnTo>
                  <a:pt x="25339" y="230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10470" y="785316"/>
              <a:ext cx="19308445" cy="10523855"/>
            </a:xfrm>
            <a:custGeom>
              <a:avLst/>
              <a:gdLst/>
              <a:ahLst/>
              <a:cxnLst/>
              <a:rect l="l" t="t" r="r" b="b"/>
              <a:pathLst>
                <a:path w="19308445" h="10523855">
                  <a:moveTo>
                    <a:pt x="19308312" y="0"/>
                  </a:moveTo>
                  <a:lnTo>
                    <a:pt x="0" y="0"/>
                  </a:lnTo>
                  <a:lnTo>
                    <a:pt x="0" y="10523239"/>
                  </a:lnTo>
                  <a:lnTo>
                    <a:pt x="19308312" y="10523239"/>
                  </a:lnTo>
                  <a:lnTo>
                    <a:pt x="19308312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9009" y="3971397"/>
              <a:ext cx="7128888" cy="151953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554951" y="8573783"/>
                  </a:moveTo>
                  <a:lnTo>
                    <a:pt x="491375" y="8573783"/>
                  </a:lnTo>
                  <a:lnTo>
                    <a:pt x="491375" y="8539455"/>
                  </a:lnTo>
                  <a:lnTo>
                    <a:pt x="490956" y="8530653"/>
                  </a:lnTo>
                  <a:lnTo>
                    <a:pt x="474319" y="8495690"/>
                  </a:lnTo>
                  <a:lnTo>
                    <a:pt x="473633" y="8495347"/>
                  </a:lnTo>
                  <a:lnTo>
                    <a:pt x="473633" y="8539912"/>
                  </a:lnTo>
                  <a:lnTo>
                    <a:pt x="473633" y="8573783"/>
                  </a:lnTo>
                  <a:lnTo>
                    <a:pt x="411200" y="8573783"/>
                  </a:lnTo>
                  <a:lnTo>
                    <a:pt x="411200" y="8539912"/>
                  </a:lnTo>
                  <a:lnTo>
                    <a:pt x="433324" y="8506282"/>
                  </a:lnTo>
                  <a:lnTo>
                    <a:pt x="451751" y="8506282"/>
                  </a:lnTo>
                  <a:lnTo>
                    <a:pt x="473633" y="8539912"/>
                  </a:lnTo>
                  <a:lnTo>
                    <a:pt x="473633" y="8495347"/>
                  </a:lnTo>
                  <a:lnTo>
                    <a:pt x="459587" y="8488312"/>
                  </a:lnTo>
                  <a:lnTo>
                    <a:pt x="451751" y="8486546"/>
                  </a:lnTo>
                  <a:lnTo>
                    <a:pt x="433324" y="8486546"/>
                  </a:lnTo>
                  <a:lnTo>
                    <a:pt x="425792" y="8488248"/>
                  </a:lnTo>
                  <a:lnTo>
                    <a:pt x="425488" y="8488312"/>
                  </a:lnTo>
                  <a:lnTo>
                    <a:pt x="411200" y="8495462"/>
                  </a:lnTo>
                  <a:lnTo>
                    <a:pt x="410743" y="8495690"/>
                  </a:lnTo>
                  <a:lnTo>
                    <a:pt x="404837" y="8501443"/>
                  </a:lnTo>
                  <a:lnTo>
                    <a:pt x="393700" y="8539455"/>
                  </a:lnTo>
                  <a:lnTo>
                    <a:pt x="393700" y="8593125"/>
                  </a:lnTo>
                  <a:lnTo>
                    <a:pt x="554951" y="8593125"/>
                  </a:lnTo>
                  <a:lnTo>
                    <a:pt x="554951" y="8573783"/>
                  </a:lnTo>
                  <a:close/>
                </a:path>
                <a:path w="20104100" h="11308715">
                  <a:moveTo>
                    <a:pt x="554951" y="8346961"/>
                  </a:moveTo>
                  <a:lnTo>
                    <a:pt x="488835" y="8380577"/>
                  </a:lnTo>
                  <a:lnTo>
                    <a:pt x="486067" y="8381974"/>
                  </a:lnTo>
                  <a:lnTo>
                    <a:pt x="483209" y="8374113"/>
                  </a:lnTo>
                  <a:lnTo>
                    <a:pt x="479450" y="8367357"/>
                  </a:lnTo>
                  <a:lnTo>
                    <a:pt x="474802" y="8361680"/>
                  </a:lnTo>
                  <a:lnTo>
                    <a:pt x="471093" y="8358619"/>
                  </a:lnTo>
                  <a:lnTo>
                    <a:pt x="471093" y="8404326"/>
                  </a:lnTo>
                  <a:lnTo>
                    <a:pt x="471093" y="8433816"/>
                  </a:lnTo>
                  <a:lnTo>
                    <a:pt x="411200" y="8433816"/>
                  </a:lnTo>
                  <a:lnTo>
                    <a:pt x="411200" y="8404555"/>
                  </a:lnTo>
                  <a:lnTo>
                    <a:pt x="431939" y="8368614"/>
                  </a:lnTo>
                  <a:lnTo>
                    <a:pt x="449910" y="8368614"/>
                  </a:lnTo>
                  <a:lnTo>
                    <a:pt x="471093" y="8404326"/>
                  </a:lnTo>
                  <a:lnTo>
                    <a:pt x="471093" y="8358619"/>
                  </a:lnTo>
                  <a:lnTo>
                    <a:pt x="441147" y="8348802"/>
                  </a:lnTo>
                  <a:lnTo>
                    <a:pt x="431939" y="8348840"/>
                  </a:lnTo>
                  <a:lnTo>
                    <a:pt x="424027" y="8350809"/>
                  </a:lnTo>
                  <a:lnTo>
                    <a:pt x="416966" y="8354796"/>
                  </a:lnTo>
                  <a:lnTo>
                    <a:pt x="411200" y="8357984"/>
                  </a:lnTo>
                  <a:lnTo>
                    <a:pt x="394093" y="8394725"/>
                  </a:lnTo>
                  <a:lnTo>
                    <a:pt x="393700" y="8403628"/>
                  </a:lnTo>
                  <a:lnTo>
                    <a:pt x="393700" y="8453158"/>
                  </a:lnTo>
                  <a:lnTo>
                    <a:pt x="554951" y="8453158"/>
                  </a:lnTo>
                  <a:lnTo>
                    <a:pt x="554951" y="8433816"/>
                  </a:lnTo>
                  <a:lnTo>
                    <a:pt x="488835" y="8433816"/>
                  </a:lnTo>
                  <a:lnTo>
                    <a:pt x="488835" y="8402485"/>
                  </a:lnTo>
                  <a:lnTo>
                    <a:pt x="554951" y="8369998"/>
                  </a:lnTo>
                  <a:lnTo>
                    <a:pt x="554951" y="8346961"/>
                  </a:lnTo>
                  <a:close/>
                </a:path>
                <a:path w="20104100" h="11308715">
                  <a:moveTo>
                    <a:pt x="554951" y="7937195"/>
                  </a:moveTo>
                  <a:lnTo>
                    <a:pt x="537438" y="7937195"/>
                  </a:lnTo>
                  <a:lnTo>
                    <a:pt x="537438" y="8018513"/>
                  </a:lnTo>
                  <a:lnTo>
                    <a:pt x="482384" y="8018513"/>
                  </a:lnTo>
                  <a:lnTo>
                    <a:pt x="482384" y="7944104"/>
                  </a:lnTo>
                  <a:lnTo>
                    <a:pt x="464883" y="7944104"/>
                  </a:lnTo>
                  <a:lnTo>
                    <a:pt x="464883" y="8018513"/>
                  </a:lnTo>
                  <a:lnTo>
                    <a:pt x="411200" y="8018513"/>
                  </a:lnTo>
                  <a:lnTo>
                    <a:pt x="411200" y="7937195"/>
                  </a:lnTo>
                  <a:lnTo>
                    <a:pt x="393700" y="7937195"/>
                  </a:lnTo>
                  <a:lnTo>
                    <a:pt x="393700" y="8037868"/>
                  </a:lnTo>
                  <a:lnTo>
                    <a:pt x="554951" y="8037868"/>
                  </a:lnTo>
                  <a:lnTo>
                    <a:pt x="554951" y="7937195"/>
                  </a:lnTo>
                  <a:close/>
                </a:path>
                <a:path w="20104100" h="11308715">
                  <a:moveTo>
                    <a:pt x="554951" y="7702639"/>
                  </a:moveTo>
                  <a:lnTo>
                    <a:pt x="411200" y="7702639"/>
                  </a:lnTo>
                  <a:lnTo>
                    <a:pt x="411200" y="7659332"/>
                  </a:lnTo>
                  <a:lnTo>
                    <a:pt x="393700" y="7659332"/>
                  </a:lnTo>
                  <a:lnTo>
                    <a:pt x="393700" y="7765301"/>
                  </a:lnTo>
                  <a:lnTo>
                    <a:pt x="411200" y="7765301"/>
                  </a:lnTo>
                  <a:lnTo>
                    <a:pt x="411200" y="7721994"/>
                  </a:lnTo>
                  <a:lnTo>
                    <a:pt x="554951" y="7721994"/>
                  </a:lnTo>
                  <a:lnTo>
                    <a:pt x="554951" y="7702639"/>
                  </a:lnTo>
                  <a:close/>
                </a:path>
                <a:path w="20104100" h="11308715">
                  <a:moveTo>
                    <a:pt x="554951" y="7379856"/>
                  </a:moveTo>
                  <a:lnTo>
                    <a:pt x="521093" y="7379856"/>
                  </a:lnTo>
                  <a:lnTo>
                    <a:pt x="393700" y="7379856"/>
                  </a:lnTo>
                  <a:lnTo>
                    <a:pt x="393700" y="7398969"/>
                  </a:lnTo>
                  <a:lnTo>
                    <a:pt x="521093" y="7398969"/>
                  </a:lnTo>
                  <a:lnTo>
                    <a:pt x="427558" y="7452754"/>
                  </a:lnTo>
                  <a:lnTo>
                    <a:pt x="393700" y="7472235"/>
                  </a:lnTo>
                  <a:lnTo>
                    <a:pt x="393700" y="7492035"/>
                  </a:lnTo>
                  <a:lnTo>
                    <a:pt x="554951" y="7492035"/>
                  </a:lnTo>
                  <a:lnTo>
                    <a:pt x="554951" y="7473150"/>
                  </a:lnTo>
                  <a:lnTo>
                    <a:pt x="427558" y="7473150"/>
                  </a:lnTo>
                  <a:lnTo>
                    <a:pt x="554951" y="7399896"/>
                  </a:lnTo>
                  <a:lnTo>
                    <a:pt x="554951" y="7379856"/>
                  </a:lnTo>
                  <a:close/>
                </a:path>
                <a:path w="20104100" h="11308715">
                  <a:moveTo>
                    <a:pt x="554951" y="7236434"/>
                  </a:moveTo>
                  <a:lnTo>
                    <a:pt x="514870" y="7248919"/>
                  </a:lnTo>
                  <a:lnTo>
                    <a:pt x="498741" y="7253935"/>
                  </a:lnTo>
                  <a:lnTo>
                    <a:pt x="498741" y="7274204"/>
                  </a:lnTo>
                  <a:lnTo>
                    <a:pt x="498741" y="7321664"/>
                  </a:lnTo>
                  <a:lnTo>
                    <a:pt x="420878" y="7298398"/>
                  </a:lnTo>
                  <a:lnTo>
                    <a:pt x="420878" y="7297471"/>
                  </a:lnTo>
                  <a:lnTo>
                    <a:pt x="498741" y="7274204"/>
                  </a:lnTo>
                  <a:lnTo>
                    <a:pt x="498741" y="7253935"/>
                  </a:lnTo>
                  <a:lnTo>
                    <a:pt x="420878" y="7278179"/>
                  </a:lnTo>
                  <a:lnTo>
                    <a:pt x="393700" y="7286650"/>
                  </a:lnTo>
                  <a:lnTo>
                    <a:pt x="393700" y="7308990"/>
                  </a:lnTo>
                  <a:lnTo>
                    <a:pt x="554951" y="7359447"/>
                  </a:lnTo>
                  <a:lnTo>
                    <a:pt x="554951" y="7338250"/>
                  </a:lnTo>
                  <a:lnTo>
                    <a:pt x="514870" y="7326503"/>
                  </a:lnTo>
                  <a:lnTo>
                    <a:pt x="514870" y="7269378"/>
                  </a:lnTo>
                  <a:lnTo>
                    <a:pt x="554951" y="7257618"/>
                  </a:lnTo>
                  <a:lnTo>
                    <a:pt x="554951" y="7236434"/>
                  </a:lnTo>
                  <a:close/>
                </a:path>
                <a:path w="20104100" h="11308715">
                  <a:moveTo>
                    <a:pt x="554951" y="7102221"/>
                  </a:moveTo>
                  <a:lnTo>
                    <a:pt x="431012" y="7102221"/>
                  </a:lnTo>
                  <a:lnTo>
                    <a:pt x="393700" y="7102221"/>
                  </a:lnTo>
                  <a:lnTo>
                    <a:pt x="393700" y="7122960"/>
                  </a:lnTo>
                  <a:lnTo>
                    <a:pt x="470408" y="7159815"/>
                  </a:lnTo>
                  <a:lnTo>
                    <a:pt x="431253" y="7178624"/>
                  </a:lnTo>
                  <a:lnTo>
                    <a:pt x="393700" y="7196671"/>
                  </a:lnTo>
                  <a:lnTo>
                    <a:pt x="393700" y="7217397"/>
                  </a:lnTo>
                  <a:lnTo>
                    <a:pt x="554951" y="7217397"/>
                  </a:lnTo>
                  <a:lnTo>
                    <a:pt x="554951" y="7198512"/>
                  </a:lnTo>
                  <a:lnTo>
                    <a:pt x="431253" y="7198512"/>
                  </a:lnTo>
                  <a:lnTo>
                    <a:pt x="496214" y="7167181"/>
                  </a:lnTo>
                  <a:lnTo>
                    <a:pt x="496214" y="7152437"/>
                  </a:lnTo>
                  <a:lnTo>
                    <a:pt x="470408" y="7140041"/>
                  </a:lnTo>
                  <a:lnTo>
                    <a:pt x="431253" y="7121220"/>
                  </a:lnTo>
                  <a:lnTo>
                    <a:pt x="431012" y="7121106"/>
                  </a:lnTo>
                  <a:lnTo>
                    <a:pt x="554951" y="7121106"/>
                  </a:lnTo>
                  <a:lnTo>
                    <a:pt x="554951" y="7102221"/>
                  </a:lnTo>
                  <a:close/>
                </a:path>
                <a:path w="20104100" h="11308715">
                  <a:moveTo>
                    <a:pt x="554951" y="6970319"/>
                  </a:moveTo>
                  <a:lnTo>
                    <a:pt x="537438" y="6970319"/>
                  </a:lnTo>
                  <a:lnTo>
                    <a:pt x="537438" y="7051637"/>
                  </a:lnTo>
                  <a:lnTo>
                    <a:pt x="482384" y="7051637"/>
                  </a:lnTo>
                  <a:lnTo>
                    <a:pt x="482384" y="6977227"/>
                  </a:lnTo>
                  <a:lnTo>
                    <a:pt x="464883" y="6977227"/>
                  </a:lnTo>
                  <a:lnTo>
                    <a:pt x="464883" y="7051637"/>
                  </a:lnTo>
                  <a:lnTo>
                    <a:pt x="411200" y="7051637"/>
                  </a:lnTo>
                  <a:lnTo>
                    <a:pt x="411200" y="6970319"/>
                  </a:lnTo>
                  <a:lnTo>
                    <a:pt x="393700" y="6970319"/>
                  </a:lnTo>
                  <a:lnTo>
                    <a:pt x="393700" y="7070979"/>
                  </a:lnTo>
                  <a:lnTo>
                    <a:pt x="554951" y="7070979"/>
                  </a:lnTo>
                  <a:lnTo>
                    <a:pt x="554951" y="6970319"/>
                  </a:lnTo>
                  <a:close/>
                </a:path>
                <a:path w="20104100" h="11308715">
                  <a:moveTo>
                    <a:pt x="554951" y="2990964"/>
                  </a:moveTo>
                  <a:lnTo>
                    <a:pt x="411200" y="2990964"/>
                  </a:lnTo>
                  <a:lnTo>
                    <a:pt x="411200" y="2947657"/>
                  </a:lnTo>
                  <a:lnTo>
                    <a:pt x="393700" y="2947657"/>
                  </a:lnTo>
                  <a:lnTo>
                    <a:pt x="393700" y="3053626"/>
                  </a:lnTo>
                  <a:lnTo>
                    <a:pt x="411200" y="3053626"/>
                  </a:lnTo>
                  <a:lnTo>
                    <a:pt x="411200" y="3010319"/>
                  </a:lnTo>
                  <a:lnTo>
                    <a:pt x="554951" y="3010319"/>
                  </a:lnTo>
                  <a:lnTo>
                    <a:pt x="554951" y="2990964"/>
                  </a:lnTo>
                  <a:close/>
                </a:path>
                <a:path w="20104100" h="11308715">
                  <a:moveTo>
                    <a:pt x="554951" y="2685224"/>
                  </a:moveTo>
                  <a:lnTo>
                    <a:pt x="517626" y="2685224"/>
                  </a:lnTo>
                  <a:lnTo>
                    <a:pt x="517626" y="2662186"/>
                  </a:lnTo>
                  <a:lnTo>
                    <a:pt x="500126" y="2662186"/>
                  </a:lnTo>
                  <a:lnTo>
                    <a:pt x="500126" y="2685224"/>
                  </a:lnTo>
                  <a:lnTo>
                    <a:pt x="500126" y="2703652"/>
                  </a:lnTo>
                  <a:lnTo>
                    <a:pt x="500126" y="2760091"/>
                  </a:lnTo>
                  <a:lnTo>
                    <a:pt x="416267" y="2703652"/>
                  </a:lnTo>
                  <a:lnTo>
                    <a:pt x="500126" y="2703652"/>
                  </a:lnTo>
                  <a:lnTo>
                    <a:pt x="500126" y="2685224"/>
                  </a:lnTo>
                  <a:lnTo>
                    <a:pt x="416267" y="2685224"/>
                  </a:lnTo>
                  <a:lnTo>
                    <a:pt x="393700" y="2685224"/>
                  </a:lnTo>
                  <a:lnTo>
                    <a:pt x="393700" y="2708262"/>
                  </a:lnTo>
                  <a:lnTo>
                    <a:pt x="502653" y="2781744"/>
                  </a:lnTo>
                  <a:lnTo>
                    <a:pt x="517626" y="2781744"/>
                  </a:lnTo>
                  <a:lnTo>
                    <a:pt x="517626" y="2704579"/>
                  </a:lnTo>
                  <a:lnTo>
                    <a:pt x="554951" y="2704579"/>
                  </a:lnTo>
                  <a:lnTo>
                    <a:pt x="554951" y="2685224"/>
                  </a:lnTo>
                  <a:close/>
                </a:path>
                <a:path w="20104100" h="11308715">
                  <a:moveTo>
                    <a:pt x="554951" y="2255647"/>
                  </a:moveTo>
                  <a:lnTo>
                    <a:pt x="537679" y="2255647"/>
                  </a:lnTo>
                  <a:lnTo>
                    <a:pt x="537679" y="2332126"/>
                  </a:lnTo>
                  <a:lnTo>
                    <a:pt x="532434" y="2325573"/>
                  </a:lnTo>
                  <a:lnTo>
                    <a:pt x="504507" y="2293823"/>
                  </a:lnTo>
                  <a:lnTo>
                    <a:pt x="473697" y="2269617"/>
                  </a:lnTo>
                  <a:lnTo>
                    <a:pt x="439305" y="2260028"/>
                  </a:lnTo>
                  <a:lnTo>
                    <a:pt x="430326" y="2260727"/>
                  </a:lnTo>
                  <a:lnTo>
                    <a:pt x="428815" y="2260841"/>
                  </a:lnTo>
                  <a:lnTo>
                    <a:pt x="394309" y="2288756"/>
                  </a:lnTo>
                  <a:lnTo>
                    <a:pt x="394309" y="2288590"/>
                  </a:lnTo>
                  <a:lnTo>
                    <a:pt x="391756" y="2298814"/>
                  </a:lnTo>
                  <a:lnTo>
                    <a:pt x="390931" y="2310015"/>
                  </a:lnTo>
                  <a:lnTo>
                    <a:pt x="391312" y="2317191"/>
                  </a:lnTo>
                  <a:lnTo>
                    <a:pt x="409016" y="2351189"/>
                  </a:lnTo>
                  <a:lnTo>
                    <a:pt x="420192" y="2357780"/>
                  </a:lnTo>
                  <a:lnTo>
                    <a:pt x="420357" y="2357869"/>
                  </a:lnTo>
                  <a:lnTo>
                    <a:pt x="426872" y="2360003"/>
                  </a:lnTo>
                  <a:lnTo>
                    <a:pt x="433959" y="2361323"/>
                  </a:lnTo>
                  <a:lnTo>
                    <a:pt x="439305" y="2361692"/>
                  </a:lnTo>
                  <a:lnTo>
                    <a:pt x="439775" y="2361717"/>
                  </a:lnTo>
                  <a:lnTo>
                    <a:pt x="441617" y="2361844"/>
                  </a:lnTo>
                  <a:lnTo>
                    <a:pt x="441617" y="2342718"/>
                  </a:lnTo>
                  <a:lnTo>
                    <a:pt x="435775" y="2342718"/>
                  </a:lnTo>
                  <a:lnTo>
                    <a:pt x="430326" y="2341499"/>
                  </a:lnTo>
                  <a:lnTo>
                    <a:pt x="420357" y="2336660"/>
                  </a:lnTo>
                  <a:lnTo>
                    <a:pt x="420192" y="2336584"/>
                  </a:lnTo>
                  <a:lnTo>
                    <a:pt x="416115" y="2332888"/>
                  </a:lnTo>
                  <a:lnTo>
                    <a:pt x="409981" y="2323071"/>
                  </a:lnTo>
                  <a:lnTo>
                    <a:pt x="408444" y="2317077"/>
                  </a:lnTo>
                  <a:lnTo>
                    <a:pt x="408444" y="2300795"/>
                  </a:lnTo>
                  <a:lnTo>
                    <a:pt x="411276" y="2293505"/>
                  </a:lnTo>
                  <a:lnTo>
                    <a:pt x="416966" y="2288133"/>
                  </a:lnTo>
                  <a:lnTo>
                    <a:pt x="422490" y="2282596"/>
                  </a:lnTo>
                  <a:lnTo>
                    <a:pt x="430098" y="2279840"/>
                  </a:lnTo>
                  <a:lnTo>
                    <a:pt x="439775" y="2279840"/>
                  </a:lnTo>
                  <a:lnTo>
                    <a:pt x="479120" y="2295575"/>
                  </a:lnTo>
                  <a:lnTo>
                    <a:pt x="511848" y="2328380"/>
                  </a:lnTo>
                  <a:lnTo>
                    <a:pt x="539750" y="2362073"/>
                  </a:lnTo>
                  <a:lnTo>
                    <a:pt x="554951" y="2362073"/>
                  </a:lnTo>
                  <a:lnTo>
                    <a:pt x="554951" y="2255647"/>
                  </a:lnTo>
                  <a:close/>
                </a:path>
                <a:path w="20104100" h="11308715">
                  <a:moveTo>
                    <a:pt x="554951" y="1979396"/>
                  </a:moveTo>
                  <a:lnTo>
                    <a:pt x="537679" y="1979396"/>
                  </a:lnTo>
                  <a:lnTo>
                    <a:pt x="537679" y="2055876"/>
                  </a:lnTo>
                  <a:lnTo>
                    <a:pt x="532434" y="2049322"/>
                  </a:lnTo>
                  <a:lnTo>
                    <a:pt x="504507" y="2017572"/>
                  </a:lnTo>
                  <a:lnTo>
                    <a:pt x="473697" y="1993366"/>
                  </a:lnTo>
                  <a:lnTo>
                    <a:pt x="439305" y="1983778"/>
                  </a:lnTo>
                  <a:lnTo>
                    <a:pt x="430326" y="1984476"/>
                  </a:lnTo>
                  <a:lnTo>
                    <a:pt x="428815" y="1984590"/>
                  </a:lnTo>
                  <a:lnTo>
                    <a:pt x="394309" y="2012505"/>
                  </a:lnTo>
                  <a:lnTo>
                    <a:pt x="394309" y="2012340"/>
                  </a:lnTo>
                  <a:lnTo>
                    <a:pt x="391756" y="2022563"/>
                  </a:lnTo>
                  <a:lnTo>
                    <a:pt x="390931" y="2033765"/>
                  </a:lnTo>
                  <a:lnTo>
                    <a:pt x="391312" y="2040940"/>
                  </a:lnTo>
                  <a:lnTo>
                    <a:pt x="409016" y="2074938"/>
                  </a:lnTo>
                  <a:lnTo>
                    <a:pt x="420192" y="2081530"/>
                  </a:lnTo>
                  <a:lnTo>
                    <a:pt x="420357" y="2081618"/>
                  </a:lnTo>
                  <a:lnTo>
                    <a:pt x="426872" y="2083752"/>
                  </a:lnTo>
                  <a:lnTo>
                    <a:pt x="433959" y="2085073"/>
                  </a:lnTo>
                  <a:lnTo>
                    <a:pt x="439305" y="2085441"/>
                  </a:lnTo>
                  <a:lnTo>
                    <a:pt x="439775" y="2085467"/>
                  </a:lnTo>
                  <a:lnTo>
                    <a:pt x="441617" y="2085594"/>
                  </a:lnTo>
                  <a:lnTo>
                    <a:pt x="441617" y="2066467"/>
                  </a:lnTo>
                  <a:lnTo>
                    <a:pt x="435775" y="2066467"/>
                  </a:lnTo>
                  <a:lnTo>
                    <a:pt x="430326" y="2065248"/>
                  </a:lnTo>
                  <a:lnTo>
                    <a:pt x="420357" y="2060409"/>
                  </a:lnTo>
                  <a:lnTo>
                    <a:pt x="420192" y="2060333"/>
                  </a:lnTo>
                  <a:lnTo>
                    <a:pt x="416115" y="2056638"/>
                  </a:lnTo>
                  <a:lnTo>
                    <a:pt x="409981" y="2046820"/>
                  </a:lnTo>
                  <a:lnTo>
                    <a:pt x="408444" y="2040826"/>
                  </a:lnTo>
                  <a:lnTo>
                    <a:pt x="408444" y="2024545"/>
                  </a:lnTo>
                  <a:lnTo>
                    <a:pt x="411276" y="2017255"/>
                  </a:lnTo>
                  <a:lnTo>
                    <a:pt x="416966" y="2011870"/>
                  </a:lnTo>
                  <a:lnTo>
                    <a:pt x="422490" y="2006346"/>
                  </a:lnTo>
                  <a:lnTo>
                    <a:pt x="430098" y="2003590"/>
                  </a:lnTo>
                  <a:lnTo>
                    <a:pt x="439775" y="2003590"/>
                  </a:lnTo>
                  <a:lnTo>
                    <a:pt x="479120" y="2019325"/>
                  </a:lnTo>
                  <a:lnTo>
                    <a:pt x="511848" y="2052129"/>
                  </a:lnTo>
                  <a:lnTo>
                    <a:pt x="539750" y="2085822"/>
                  </a:lnTo>
                  <a:lnTo>
                    <a:pt x="554951" y="2085822"/>
                  </a:lnTo>
                  <a:lnTo>
                    <a:pt x="554951" y="1979396"/>
                  </a:lnTo>
                  <a:close/>
                </a:path>
                <a:path w="20104100" h="11308715">
                  <a:moveTo>
                    <a:pt x="554951" y="1856473"/>
                  </a:moveTo>
                  <a:lnTo>
                    <a:pt x="517626" y="1856473"/>
                  </a:lnTo>
                  <a:lnTo>
                    <a:pt x="517626" y="1833435"/>
                  </a:lnTo>
                  <a:lnTo>
                    <a:pt x="500126" y="1833435"/>
                  </a:lnTo>
                  <a:lnTo>
                    <a:pt x="500126" y="1856473"/>
                  </a:lnTo>
                  <a:lnTo>
                    <a:pt x="500126" y="1874901"/>
                  </a:lnTo>
                  <a:lnTo>
                    <a:pt x="500126" y="1931339"/>
                  </a:lnTo>
                  <a:lnTo>
                    <a:pt x="416267" y="1874901"/>
                  </a:lnTo>
                  <a:lnTo>
                    <a:pt x="500126" y="1874901"/>
                  </a:lnTo>
                  <a:lnTo>
                    <a:pt x="500126" y="1856473"/>
                  </a:lnTo>
                  <a:lnTo>
                    <a:pt x="416267" y="1856473"/>
                  </a:lnTo>
                  <a:lnTo>
                    <a:pt x="393700" y="1856473"/>
                  </a:lnTo>
                  <a:lnTo>
                    <a:pt x="393700" y="1879511"/>
                  </a:lnTo>
                  <a:lnTo>
                    <a:pt x="502653" y="1952993"/>
                  </a:lnTo>
                  <a:lnTo>
                    <a:pt x="517626" y="1952993"/>
                  </a:lnTo>
                  <a:lnTo>
                    <a:pt x="517626" y="1875828"/>
                  </a:lnTo>
                  <a:lnTo>
                    <a:pt x="554951" y="1875828"/>
                  </a:lnTo>
                  <a:lnTo>
                    <a:pt x="554951" y="1856473"/>
                  </a:lnTo>
                  <a:close/>
                </a:path>
                <a:path w="20104100" h="11308715">
                  <a:moveTo>
                    <a:pt x="557720" y="8264817"/>
                  </a:moveTo>
                  <a:lnTo>
                    <a:pt x="541642" y="8224571"/>
                  </a:lnTo>
                  <a:lnTo>
                    <a:pt x="539521" y="8222755"/>
                  </a:lnTo>
                  <a:lnTo>
                    <a:pt x="539521" y="8264817"/>
                  </a:lnTo>
                  <a:lnTo>
                    <a:pt x="538454" y="8274012"/>
                  </a:lnTo>
                  <a:lnTo>
                    <a:pt x="501904" y="8304720"/>
                  </a:lnTo>
                  <a:lnTo>
                    <a:pt x="474319" y="8307667"/>
                  </a:lnTo>
                  <a:lnTo>
                    <a:pt x="462178" y="8307057"/>
                  </a:lnTo>
                  <a:lnTo>
                    <a:pt x="418719" y="8289569"/>
                  </a:lnTo>
                  <a:lnTo>
                    <a:pt x="409130" y="8264817"/>
                  </a:lnTo>
                  <a:lnTo>
                    <a:pt x="410197" y="8255724"/>
                  </a:lnTo>
                  <a:lnTo>
                    <a:pt x="446735" y="8224964"/>
                  </a:lnTo>
                  <a:lnTo>
                    <a:pt x="474319" y="8221967"/>
                  </a:lnTo>
                  <a:lnTo>
                    <a:pt x="489000" y="8222716"/>
                  </a:lnTo>
                  <a:lnTo>
                    <a:pt x="529932" y="8240281"/>
                  </a:lnTo>
                  <a:lnTo>
                    <a:pt x="539521" y="8264817"/>
                  </a:lnTo>
                  <a:lnTo>
                    <a:pt x="539521" y="8222755"/>
                  </a:lnTo>
                  <a:lnTo>
                    <a:pt x="497878" y="8204060"/>
                  </a:lnTo>
                  <a:lnTo>
                    <a:pt x="474319" y="8202155"/>
                  </a:lnTo>
                  <a:lnTo>
                    <a:pt x="462178" y="8202638"/>
                  </a:lnTo>
                  <a:lnTo>
                    <a:pt x="421640" y="8213865"/>
                  </a:lnTo>
                  <a:lnTo>
                    <a:pt x="409130" y="8222780"/>
                  </a:lnTo>
                  <a:lnTo>
                    <a:pt x="407022" y="8224571"/>
                  </a:lnTo>
                  <a:lnTo>
                    <a:pt x="390931" y="8264817"/>
                  </a:lnTo>
                  <a:lnTo>
                    <a:pt x="391579" y="8274266"/>
                  </a:lnTo>
                  <a:lnTo>
                    <a:pt x="413791" y="8310893"/>
                  </a:lnTo>
                  <a:lnTo>
                    <a:pt x="450824" y="8325637"/>
                  </a:lnTo>
                  <a:lnTo>
                    <a:pt x="474319" y="8327479"/>
                  </a:lnTo>
                  <a:lnTo>
                    <a:pt x="486486" y="8327009"/>
                  </a:lnTo>
                  <a:lnTo>
                    <a:pt x="527138" y="8315896"/>
                  </a:lnTo>
                  <a:lnTo>
                    <a:pt x="555129" y="8283016"/>
                  </a:lnTo>
                  <a:lnTo>
                    <a:pt x="557072" y="8274266"/>
                  </a:lnTo>
                  <a:lnTo>
                    <a:pt x="557720" y="8264817"/>
                  </a:lnTo>
                  <a:close/>
                </a:path>
                <a:path w="20104100" h="11308715">
                  <a:moveTo>
                    <a:pt x="557720" y="8124850"/>
                  </a:moveTo>
                  <a:lnTo>
                    <a:pt x="539750" y="8086039"/>
                  </a:lnTo>
                  <a:lnTo>
                    <a:pt x="537552" y="8084388"/>
                  </a:lnTo>
                  <a:lnTo>
                    <a:pt x="528916" y="8080502"/>
                  </a:lnTo>
                  <a:lnTo>
                    <a:pt x="518896" y="8078178"/>
                  </a:lnTo>
                  <a:lnTo>
                    <a:pt x="507492" y="8077390"/>
                  </a:lnTo>
                  <a:lnTo>
                    <a:pt x="393700" y="8077390"/>
                  </a:lnTo>
                  <a:lnTo>
                    <a:pt x="393700" y="8096745"/>
                  </a:lnTo>
                  <a:lnTo>
                    <a:pt x="516712" y="8096745"/>
                  </a:lnTo>
                  <a:lnTo>
                    <a:pt x="524395" y="8098968"/>
                  </a:lnTo>
                  <a:lnTo>
                    <a:pt x="530529" y="8103425"/>
                  </a:lnTo>
                  <a:lnTo>
                    <a:pt x="536676" y="8107731"/>
                  </a:lnTo>
                  <a:lnTo>
                    <a:pt x="539750" y="8114944"/>
                  </a:lnTo>
                  <a:lnTo>
                    <a:pt x="539750" y="8135213"/>
                  </a:lnTo>
                  <a:lnTo>
                    <a:pt x="536676" y="8142402"/>
                  </a:lnTo>
                  <a:lnTo>
                    <a:pt x="530301" y="8147190"/>
                  </a:lnTo>
                  <a:lnTo>
                    <a:pt x="523849" y="8151800"/>
                  </a:lnTo>
                  <a:lnTo>
                    <a:pt x="516102" y="8154175"/>
                  </a:lnTo>
                  <a:lnTo>
                    <a:pt x="507492" y="8154327"/>
                  </a:lnTo>
                  <a:lnTo>
                    <a:pt x="507034" y="8154340"/>
                  </a:lnTo>
                  <a:lnTo>
                    <a:pt x="507034" y="8173910"/>
                  </a:lnTo>
                  <a:lnTo>
                    <a:pt x="516102" y="8173275"/>
                  </a:lnTo>
                  <a:lnTo>
                    <a:pt x="516712" y="8173237"/>
                  </a:lnTo>
                  <a:lnTo>
                    <a:pt x="518261" y="8173123"/>
                  </a:lnTo>
                  <a:lnTo>
                    <a:pt x="528231" y="8170748"/>
                  </a:lnTo>
                  <a:lnTo>
                    <a:pt x="536676" y="8166900"/>
                  </a:lnTo>
                  <a:lnTo>
                    <a:pt x="536930" y="8166786"/>
                  </a:lnTo>
                  <a:lnTo>
                    <a:pt x="544360" y="8161248"/>
                  </a:lnTo>
                  <a:lnTo>
                    <a:pt x="550202" y="8154225"/>
                  </a:lnTo>
                  <a:lnTo>
                    <a:pt x="554494" y="8145577"/>
                  </a:lnTo>
                  <a:lnTo>
                    <a:pt x="554494" y="8145361"/>
                  </a:lnTo>
                  <a:lnTo>
                    <a:pt x="556907" y="8135912"/>
                  </a:lnTo>
                  <a:lnTo>
                    <a:pt x="556907" y="8135633"/>
                  </a:lnTo>
                  <a:lnTo>
                    <a:pt x="557720" y="8124850"/>
                  </a:lnTo>
                  <a:close/>
                </a:path>
                <a:path w="20104100" h="11308715">
                  <a:moveTo>
                    <a:pt x="557720" y="7849286"/>
                  </a:moveTo>
                  <a:lnTo>
                    <a:pt x="544588" y="7809890"/>
                  </a:lnTo>
                  <a:lnTo>
                    <a:pt x="508571" y="7791564"/>
                  </a:lnTo>
                  <a:lnTo>
                    <a:pt x="508190" y="7791463"/>
                  </a:lnTo>
                  <a:lnTo>
                    <a:pt x="508190" y="7812887"/>
                  </a:lnTo>
                  <a:lnTo>
                    <a:pt x="517398" y="7814424"/>
                  </a:lnTo>
                  <a:lnTo>
                    <a:pt x="524929" y="7818183"/>
                  </a:lnTo>
                  <a:lnTo>
                    <a:pt x="539521" y="7849286"/>
                  </a:lnTo>
                  <a:lnTo>
                    <a:pt x="538441" y="7858773"/>
                  </a:lnTo>
                  <a:lnTo>
                    <a:pt x="501624" y="7889481"/>
                  </a:lnTo>
                  <a:lnTo>
                    <a:pt x="474319" y="7892364"/>
                  </a:lnTo>
                  <a:lnTo>
                    <a:pt x="462178" y="7891754"/>
                  </a:lnTo>
                  <a:lnTo>
                    <a:pt x="418985" y="7874559"/>
                  </a:lnTo>
                  <a:lnTo>
                    <a:pt x="409130" y="7849286"/>
                  </a:lnTo>
                  <a:lnTo>
                    <a:pt x="409714" y="7841856"/>
                  </a:lnTo>
                  <a:lnTo>
                    <a:pt x="441147" y="7812887"/>
                  </a:lnTo>
                  <a:lnTo>
                    <a:pt x="441147" y="7791463"/>
                  </a:lnTo>
                  <a:lnTo>
                    <a:pt x="404761" y="7809204"/>
                  </a:lnTo>
                  <a:lnTo>
                    <a:pt x="390931" y="7849286"/>
                  </a:lnTo>
                  <a:lnTo>
                    <a:pt x="391579" y="7858747"/>
                  </a:lnTo>
                  <a:lnTo>
                    <a:pt x="413791" y="7895590"/>
                  </a:lnTo>
                  <a:lnTo>
                    <a:pt x="430326" y="7904696"/>
                  </a:lnTo>
                  <a:lnTo>
                    <a:pt x="430555" y="7904810"/>
                  </a:lnTo>
                  <a:lnTo>
                    <a:pt x="440283" y="7908036"/>
                  </a:lnTo>
                  <a:lnTo>
                    <a:pt x="450824" y="7910335"/>
                  </a:lnTo>
                  <a:lnTo>
                    <a:pt x="462178" y="7911719"/>
                  </a:lnTo>
                  <a:lnTo>
                    <a:pt x="474319" y="7912176"/>
                  </a:lnTo>
                  <a:lnTo>
                    <a:pt x="486575" y="7911719"/>
                  </a:lnTo>
                  <a:lnTo>
                    <a:pt x="497992" y="7910335"/>
                  </a:lnTo>
                  <a:lnTo>
                    <a:pt x="508190" y="7908112"/>
                  </a:lnTo>
                  <a:lnTo>
                    <a:pt x="508571" y="7908036"/>
                  </a:lnTo>
                  <a:lnTo>
                    <a:pt x="547344" y="7883157"/>
                  </a:lnTo>
                  <a:lnTo>
                    <a:pt x="557072" y="7858747"/>
                  </a:lnTo>
                  <a:lnTo>
                    <a:pt x="557720" y="7849286"/>
                  </a:lnTo>
                  <a:close/>
                </a:path>
                <a:path w="20104100" h="11308715">
                  <a:moveTo>
                    <a:pt x="557720" y="3276892"/>
                  </a:moveTo>
                  <a:lnTo>
                    <a:pt x="541642" y="3236645"/>
                  </a:lnTo>
                  <a:lnTo>
                    <a:pt x="539521" y="3234829"/>
                  </a:lnTo>
                  <a:lnTo>
                    <a:pt x="539521" y="3276892"/>
                  </a:lnTo>
                  <a:lnTo>
                    <a:pt x="538454" y="3286087"/>
                  </a:lnTo>
                  <a:lnTo>
                    <a:pt x="501904" y="3316808"/>
                  </a:lnTo>
                  <a:lnTo>
                    <a:pt x="474319" y="3319742"/>
                  </a:lnTo>
                  <a:lnTo>
                    <a:pt x="462178" y="3319132"/>
                  </a:lnTo>
                  <a:lnTo>
                    <a:pt x="418719" y="3301644"/>
                  </a:lnTo>
                  <a:lnTo>
                    <a:pt x="409130" y="3276892"/>
                  </a:lnTo>
                  <a:lnTo>
                    <a:pt x="410197" y="3267799"/>
                  </a:lnTo>
                  <a:lnTo>
                    <a:pt x="446735" y="3237039"/>
                  </a:lnTo>
                  <a:lnTo>
                    <a:pt x="474319" y="3234042"/>
                  </a:lnTo>
                  <a:lnTo>
                    <a:pt x="489000" y="3234791"/>
                  </a:lnTo>
                  <a:lnTo>
                    <a:pt x="529932" y="3252355"/>
                  </a:lnTo>
                  <a:lnTo>
                    <a:pt x="539521" y="3276892"/>
                  </a:lnTo>
                  <a:lnTo>
                    <a:pt x="539521" y="3234829"/>
                  </a:lnTo>
                  <a:lnTo>
                    <a:pt x="497878" y="3216135"/>
                  </a:lnTo>
                  <a:lnTo>
                    <a:pt x="474319" y="3214230"/>
                  </a:lnTo>
                  <a:lnTo>
                    <a:pt x="462178" y="3214713"/>
                  </a:lnTo>
                  <a:lnTo>
                    <a:pt x="421640" y="3225939"/>
                  </a:lnTo>
                  <a:lnTo>
                    <a:pt x="409130" y="3234855"/>
                  </a:lnTo>
                  <a:lnTo>
                    <a:pt x="407022" y="3236645"/>
                  </a:lnTo>
                  <a:lnTo>
                    <a:pt x="390931" y="3276892"/>
                  </a:lnTo>
                  <a:lnTo>
                    <a:pt x="391579" y="3286341"/>
                  </a:lnTo>
                  <a:lnTo>
                    <a:pt x="413791" y="3322967"/>
                  </a:lnTo>
                  <a:lnTo>
                    <a:pt x="450824" y="3337712"/>
                  </a:lnTo>
                  <a:lnTo>
                    <a:pt x="474319" y="3339554"/>
                  </a:lnTo>
                  <a:lnTo>
                    <a:pt x="486486" y="3339084"/>
                  </a:lnTo>
                  <a:lnTo>
                    <a:pt x="527138" y="3327971"/>
                  </a:lnTo>
                  <a:lnTo>
                    <a:pt x="555117" y="3295091"/>
                  </a:lnTo>
                  <a:lnTo>
                    <a:pt x="557072" y="3286341"/>
                  </a:lnTo>
                  <a:lnTo>
                    <a:pt x="557720" y="3276892"/>
                  </a:lnTo>
                  <a:close/>
                </a:path>
                <a:path w="20104100" h="11308715">
                  <a:moveTo>
                    <a:pt x="557720" y="3138767"/>
                  </a:moveTo>
                  <a:lnTo>
                    <a:pt x="541642" y="3098520"/>
                  </a:lnTo>
                  <a:lnTo>
                    <a:pt x="539521" y="3096704"/>
                  </a:lnTo>
                  <a:lnTo>
                    <a:pt x="539521" y="3138767"/>
                  </a:lnTo>
                  <a:lnTo>
                    <a:pt x="538454" y="3147961"/>
                  </a:lnTo>
                  <a:lnTo>
                    <a:pt x="501904" y="3178670"/>
                  </a:lnTo>
                  <a:lnTo>
                    <a:pt x="474319" y="3181616"/>
                  </a:lnTo>
                  <a:lnTo>
                    <a:pt x="462178" y="3181007"/>
                  </a:lnTo>
                  <a:lnTo>
                    <a:pt x="418719" y="3163519"/>
                  </a:lnTo>
                  <a:lnTo>
                    <a:pt x="409130" y="3138767"/>
                  </a:lnTo>
                  <a:lnTo>
                    <a:pt x="410197" y="3129661"/>
                  </a:lnTo>
                  <a:lnTo>
                    <a:pt x="446735" y="3098914"/>
                  </a:lnTo>
                  <a:lnTo>
                    <a:pt x="474319" y="3095917"/>
                  </a:lnTo>
                  <a:lnTo>
                    <a:pt x="489000" y="3096666"/>
                  </a:lnTo>
                  <a:lnTo>
                    <a:pt x="529932" y="3114230"/>
                  </a:lnTo>
                  <a:lnTo>
                    <a:pt x="539521" y="3138767"/>
                  </a:lnTo>
                  <a:lnTo>
                    <a:pt x="539521" y="3096704"/>
                  </a:lnTo>
                  <a:lnTo>
                    <a:pt x="497878" y="3078010"/>
                  </a:lnTo>
                  <a:lnTo>
                    <a:pt x="474319" y="3076105"/>
                  </a:lnTo>
                  <a:lnTo>
                    <a:pt x="462178" y="3076587"/>
                  </a:lnTo>
                  <a:lnTo>
                    <a:pt x="421640" y="3087814"/>
                  </a:lnTo>
                  <a:lnTo>
                    <a:pt x="409130" y="3096730"/>
                  </a:lnTo>
                  <a:lnTo>
                    <a:pt x="407022" y="3098520"/>
                  </a:lnTo>
                  <a:lnTo>
                    <a:pt x="390931" y="3138767"/>
                  </a:lnTo>
                  <a:lnTo>
                    <a:pt x="391579" y="3148215"/>
                  </a:lnTo>
                  <a:lnTo>
                    <a:pt x="413791" y="3184842"/>
                  </a:lnTo>
                  <a:lnTo>
                    <a:pt x="450824" y="3199587"/>
                  </a:lnTo>
                  <a:lnTo>
                    <a:pt x="474319" y="3201428"/>
                  </a:lnTo>
                  <a:lnTo>
                    <a:pt x="486486" y="3200958"/>
                  </a:lnTo>
                  <a:lnTo>
                    <a:pt x="527138" y="3189846"/>
                  </a:lnTo>
                  <a:lnTo>
                    <a:pt x="555117" y="3156966"/>
                  </a:lnTo>
                  <a:lnTo>
                    <a:pt x="557072" y="3148215"/>
                  </a:lnTo>
                  <a:lnTo>
                    <a:pt x="557720" y="3138767"/>
                  </a:lnTo>
                  <a:close/>
                </a:path>
                <a:path w="20104100" h="11308715">
                  <a:moveTo>
                    <a:pt x="557720" y="2171890"/>
                  </a:moveTo>
                  <a:lnTo>
                    <a:pt x="541972" y="2133117"/>
                  </a:lnTo>
                  <a:lnTo>
                    <a:pt x="539978" y="2131390"/>
                  </a:lnTo>
                  <a:lnTo>
                    <a:pt x="539978" y="2163749"/>
                  </a:lnTo>
                  <a:lnTo>
                    <a:pt x="539978" y="2177567"/>
                  </a:lnTo>
                  <a:lnTo>
                    <a:pt x="538670" y="2182863"/>
                  </a:lnTo>
                  <a:lnTo>
                    <a:pt x="536067" y="2187778"/>
                  </a:lnTo>
                  <a:lnTo>
                    <a:pt x="523621" y="2182749"/>
                  </a:lnTo>
                  <a:lnTo>
                    <a:pt x="523621" y="2200910"/>
                  </a:lnTo>
                  <a:lnTo>
                    <a:pt x="481965" y="2213381"/>
                  </a:lnTo>
                  <a:lnTo>
                    <a:pt x="474319" y="2213584"/>
                  </a:lnTo>
                  <a:lnTo>
                    <a:pt x="466699" y="2213318"/>
                  </a:lnTo>
                  <a:lnTo>
                    <a:pt x="464553" y="2213254"/>
                  </a:lnTo>
                  <a:lnTo>
                    <a:pt x="426529" y="2201951"/>
                  </a:lnTo>
                  <a:lnTo>
                    <a:pt x="408901" y="2180031"/>
                  </a:lnTo>
                  <a:lnTo>
                    <a:pt x="408901" y="2166201"/>
                  </a:lnTo>
                  <a:lnTo>
                    <a:pt x="410210" y="2160981"/>
                  </a:lnTo>
                  <a:lnTo>
                    <a:pt x="412813" y="2156218"/>
                  </a:lnTo>
                  <a:lnTo>
                    <a:pt x="523621" y="2200910"/>
                  </a:lnTo>
                  <a:lnTo>
                    <a:pt x="523621" y="2182749"/>
                  </a:lnTo>
                  <a:lnTo>
                    <a:pt x="425030" y="2142858"/>
                  </a:lnTo>
                  <a:lnTo>
                    <a:pt x="430707" y="2138870"/>
                  </a:lnTo>
                  <a:lnTo>
                    <a:pt x="437769" y="2135797"/>
                  </a:lnTo>
                  <a:lnTo>
                    <a:pt x="474319" y="2130196"/>
                  </a:lnTo>
                  <a:lnTo>
                    <a:pt x="481965" y="2130450"/>
                  </a:lnTo>
                  <a:lnTo>
                    <a:pt x="522414" y="2141829"/>
                  </a:lnTo>
                  <a:lnTo>
                    <a:pt x="539978" y="2163749"/>
                  </a:lnTo>
                  <a:lnTo>
                    <a:pt x="539978" y="2131390"/>
                  </a:lnTo>
                  <a:lnTo>
                    <a:pt x="498335" y="2112340"/>
                  </a:lnTo>
                  <a:lnTo>
                    <a:pt x="474319" y="2110384"/>
                  </a:lnTo>
                  <a:lnTo>
                    <a:pt x="466699" y="2110676"/>
                  </a:lnTo>
                  <a:lnTo>
                    <a:pt x="464553" y="2110765"/>
                  </a:lnTo>
                  <a:lnTo>
                    <a:pt x="461873" y="2110867"/>
                  </a:lnTo>
                  <a:lnTo>
                    <a:pt x="450303" y="2112340"/>
                  </a:lnTo>
                  <a:lnTo>
                    <a:pt x="439635" y="2114791"/>
                  </a:lnTo>
                  <a:lnTo>
                    <a:pt x="429869" y="2118207"/>
                  </a:lnTo>
                  <a:lnTo>
                    <a:pt x="425030" y="2120519"/>
                  </a:lnTo>
                  <a:lnTo>
                    <a:pt x="421309" y="2122284"/>
                  </a:lnTo>
                  <a:lnTo>
                    <a:pt x="393471" y="2154605"/>
                  </a:lnTo>
                  <a:lnTo>
                    <a:pt x="390931" y="2171890"/>
                  </a:lnTo>
                  <a:lnTo>
                    <a:pt x="391566" y="2180729"/>
                  </a:lnTo>
                  <a:lnTo>
                    <a:pt x="413334" y="2216454"/>
                  </a:lnTo>
                  <a:lnTo>
                    <a:pt x="450303" y="2231491"/>
                  </a:lnTo>
                  <a:lnTo>
                    <a:pt x="474319" y="2233396"/>
                  </a:lnTo>
                  <a:lnTo>
                    <a:pt x="481965" y="2233104"/>
                  </a:lnTo>
                  <a:lnTo>
                    <a:pt x="484111" y="2233015"/>
                  </a:lnTo>
                  <a:lnTo>
                    <a:pt x="486778" y="2232914"/>
                  </a:lnTo>
                  <a:lnTo>
                    <a:pt x="527697" y="2221420"/>
                  </a:lnTo>
                  <a:lnTo>
                    <a:pt x="555180" y="2189048"/>
                  </a:lnTo>
                  <a:lnTo>
                    <a:pt x="557085" y="2180729"/>
                  </a:lnTo>
                  <a:lnTo>
                    <a:pt x="557720" y="2171890"/>
                  </a:lnTo>
                  <a:close/>
                </a:path>
                <a:path w="20104100" h="11308715">
                  <a:moveTo>
                    <a:pt x="583057" y="2599169"/>
                  </a:moveTo>
                  <a:lnTo>
                    <a:pt x="521093" y="2571750"/>
                  </a:lnTo>
                  <a:lnTo>
                    <a:pt x="521093" y="2597315"/>
                  </a:lnTo>
                  <a:lnTo>
                    <a:pt x="583057" y="2617597"/>
                  </a:lnTo>
                  <a:lnTo>
                    <a:pt x="583057" y="2599169"/>
                  </a:lnTo>
                  <a:close/>
                </a:path>
                <a:path w="20104100" h="11308715">
                  <a:moveTo>
                    <a:pt x="20104100" y="10519308"/>
                  </a:moveTo>
                  <a:lnTo>
                    <a:pt x="841590" y="10519308"/>
                  </a:lnTo>
                  <a:lnTo>
                    <a:pt x="841590" y="0"/>
                  </a:lnTo>
                  <a:lnTo>
                    <a:pt x="833742" y="0"/>
                  </a:lnTo>
                  <a:lnTo>
                    <a:pt x="833742" y="10519308"/>
                  </a:lnTo>
                  <a:lnTo>
                    <a:pt x="0" y="10519308"/>
                  </a:lnTo>
                  <a:lnTo>
                    <a:pt x="0" y="10527170"/>
                  </a:lnTo>
                  <a:lnTo>
                    <a:pt x="833742" y="10527170"/>
                  </a:lnTo>
                  <a:lnTo>
                    <a:pt x="833742" y="11308550"/>
                  </a:lnTo>
                  <a:lnTo>
                    <a:pt x="841590" y="11308550"/>
                  </a:lnTo>
                  <a:lnTo>
                    <a:pt x="841590" y="10527170"/>
                  </a:lnTo>
                  <a:lnTo>
                    <a:pt x="20104100" y="10527170"/>
                  </a:lnTo>
                  <a:lnTo>
                    <a:pt x="20104100" y="10519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502589" y="8671700"/>
                  </a:moveTo>
                  <a:lnTo>
                    <a:pt x="439013" y="8671700"/>
                  </a:lnTo>
                  <a:lnTo>
                    <a:pt x="439013" y="8637372"/>
                  </a:lnTo>
                  <a:lnTo>
                    <a:pt x="438594" y="8628583"/>
                  </a:lnTo>
                  <a:lnTo>
                    <a:pt x="421970" y="8593607"/>
                  </a:lnTo>
                  <a:lnTo>
                    <a:pt x="421284" y="8593264"/>
                  </a:lnTo>
                  <a:lnTo>
                    <a:pt x="421284" y="8637841"/>
                  </a:lnTo>
                  <a:lnTo>
                    <a:pt x="421284" y="8671700"/>
                  </a:lnTo>
                  <a:lnTo>
                    <a:pt x="358851" y="8671700"/>
                  </a:lnTo>
                  <a:lnTo>
                    <a:pt x="358851" y="8637841"/>
                  </a:lnTo>
                  <a:lnTo>
                    <a:pt x="380961" y="8604199"/>
                  </a:lnTo>
                  <a:lnTo>
                    <a:pt x="399389" y="8604199"/>
                  </a:lnTo>
                  <a:lnTo>
                    <a:pt x="421284" y="8637841"/>
                  </a:lnTo>
                  <a:lnTo>
                    <a:pt x="421284" y="8593264"/>
                  </a:lnTo>
                  <a:lnTo>
                    <a:pt x="407225" y="8586241"/>
                  </a:lnTo>
                  <a:lnTo>
                    <a:pt x="399389" y="8584463"/>
                  </a:lnTo>
                  <a:lnTo>
                    <a:pt x="380961" y="8584463"/>
                  </a:lnTo>
                  <a:lnTo>
                    <a:pt x="348030" y="8607196"/>
                  </a:lnTo>
                  <a:lnTo>
                    <a:pt x="341350" y="8637372"/>
                  </a:lnTo>
                  <a:lnTo>
                    <a:pt x="341350" y="8691054"/>
                  </a:lnTo>
                  <a:lnTo>
                    <a:pt x="502589" y="8691054"/>
                  </a:lnTo>
                  <a:lnTo>
                    <a:pt x="502589" y="8671700"/>
                  </a:lnTo>
                  <a:close/>
                </a:path>
                <a:path w="20104100" h="11308715">
                  <a:moveTo>
                    <a:pt x="502589" y="8444890"/>
                  </a:moveTo>
                  <a:lnTo>
                    <a:pt x="436486" y="8478495"/>
                  </a:lnTo>
                  <a:lnTo>
                    <a:pt x="433717" y="8479904"/>
                  </a:lnTo>
                  <a:lnTo>
                    <a:pt x="430847" y="8472043"/>
                  </a:lnTo>
                  <a:lnTo>
                    <a:pt x="427101" y="8465274"/>
                  </a:lnTo>
                  <a:lnTo>
                    <a:pt x="422440" y="8459597"/>
                  </a:lnTo>
                  <a:lnTo>
                    <a:pt x="418744" y="8456549"/>
                  </a:lnTo>
                  <a:lnTo>
                    <a:pt x="418744" y="8502244"/>
                  </a:lnTo>
                  <a:lnTo>
                    <a:pt x="418744" y="8531733"/>
                  </a:lnTo>
                  <a:lnTo>
                    <a:pt x="358851" y="8531733"/>
                  </a:lnTo>
                  <a:lnTo>
                    <a:pt x="358851" y="8502472"/>
                  </a:lnTo>
                  <a:lnTo>
                    <a:pt x="379590" y="8466544"/>
                  </a:lnTo>
                  <a:lnTo>
                    <a:pt x="397548" y="8466544"/>
                  </a:lnTo>
                  <a:lnTo>
                    <a:pt x="418744" y="8502244"/>
                  </a:lnTo>
                  <a:lnTo>
                    <a:pt x="418744" y="8456549"/>
                  </a:lnTo>
                  <a:lnTo>
                    <a:pt x="388797" y="8446732"/>
                  </a:lnTo>
                  <a:lnTo>
                    <a:pt x="379590" y="8446770"/>
                  </a:lnTo>
                  <a:lnTo>
                    <a:pt x="371678" y="8448726"/>
                  </a:lnTo>
                  <a:lnTo>
                    <a:pt x="364617" y="8452714"/>
                  </a:lnTo>
                  <a:lnTo>
                    <a:pt x="358851" y="8455901"/>
                  </a:lnTo>
                  <a:lnTo>
                    <a:pt x="341731" y="8492642"/>
                  </a:lnTo>
                  <a:lnTo>
                    <a:pt x="341350" y="8501558"/>
                  </a:lnTo>
                  <a:lnTo>
                    <a:pt x="341350" y="8551075"/>
                  </a:lnTo>
                  <a:lnTo>
                    <a:pt x="502589" y="8551075"/>
                  </a:lnTo>
                  <a:lnTo>
                    <a:pt x="502589" y="8531733"/>
                  </a:lnTo>
                  <a:lnTo>
                    <a:pt x="436486" y="8531733"/>
                  </a:lnTo>
                  <a:lnTo>
                    <a:pt x="436486" y="8500402"/>
                  </a:lnTo>
                  <a:lnTo>
                    <a:pt x="502589" y="8467915"/>
                  </a:lnTo>
                  <a:lnTo>
                    <a:pt x="502589" y="8444890"/>
                  </a:lnTo>
                  <a:close/>
                </a:path>
                <a:path w="20104100" h="11308715">
                  <a:moveTo>
                    <a:pt x="502589" y="8035112"/>
                  </a:moveTo>
                  <a:lnTo>
                    <a:pt x="485089" y="8035112"/>
                  </a:lnTo>
                  <a:lnTo>
                    <a:pt x="485089" y="8116430"/>
                  </a:lnTo>
                  <a:lnTo>
                    <a:pt x="430034" y="8116430"/>
                  </a:lnTo>
                  <a:lnTo>
                    <a:pt x="430034" y="8042021"/>
                  </a:lnTo>
                  <a:lnTo>
                    <a:pt x="412521" y="8042021"/>
                  </a:lnTo>
                  <a:lnTo>
                    <a:pt x="412521" y="8116430"/>
                  </a:lnTo>
                  <a:lnTo>
                    <a:pt x="358851" y="8116430"/>
                  </a:lnTo>
                  <a:lnTo>
                    <a:pt x="358851" y="8035112"/>
                  </a:lnTo>
                  <a:lnTo>
                    <a:pt x="341350" y="8035112"/>
                  </a:lnTo>
                  <a:lnTo>
                    <a:pt x="341350" y="8135785"/>
                  </a:lnTo>
                  <a:lnTo>
                    <a:pt x="502589" y="8135785"/>
                  </a:lnTo>
                  <a:lnTo>
                    <a:pt x="502589" y="8035112"/>
                  </a:lnTo>
                  <a:close/>
                </a:path>
                <a:path w="20104100" h="11308715">
                  <a:moveTo>
                    <a:pt x="502589" y="7800556"/>
                  </a:moveTo>
                  <a:lnTo>
                    <a:pt x="358851" y="7800556"/>
                  </a:lnTo>
                  <a:lnTo>
                    <a:pt x="358851" y="7757249"/>
                  </a:lnTo>
                  <a:lnTo>
                    <a:pt x="341350" y="7757249"/>
                  </a:lnTo>
                  <a:lnTo>
                    <a:pt x="341350" y="7863218"/>
                  </a:lnTo>
                  <a:lnTo>
                    <a:pt x="358851" y="7863218"/>
                  </a:lnTo>
                  <a:lnTo>
                    <a:pt x="358851" y="7819911"/>
                  </a:lnTo>
                  <a:lnTo>
                    <a:pt x="502589" y="7819911"/>
                  </a:lnTo>
                  <a:lnTo>
                    <a:pt x="502589" y="7800556"/>
                  </a:lnTo>
                  <a:close/>
                </a:path>
                <a:path w="20104100" h="11308715">
                  <a:moveTo>
                    <a:pt x="502589" y="7477773"/>
                  </a:moveTo>
                  <a:lnTo>
                    <a:pt x="468731" y="7477773"/>
                  </a:lnTo>
                  <a:lnTo>
                    <a:pt x="341350" y="7477773"/>
                  </a:lnTo>
                  <a:lnTo>
                    <a:pt x="341350" y="7496899"/>
                  </a:lnTo>
                  <a:lnTo>
                    <a:pt x="468731" y="7496899"/>
                  </a:lnTo>
                  <a:lnTo>
                    <a:pt x="375208" y="7550671"/>
                  </a:lnTo>
                  <a:lnTo>
                    <a:pt x="341350" y="7570152"/>
                  </a:lnTo>
                  <a:lnTo>
                    <a:pt x="341350" y="7589964"/>
                  </a:lnTo>
                  <a:lnTo>
                    <a:pt x="502589" y="7589964"/>
                  </a:lnTo>
                  <a:lnTo>
                    <a:pt x="502589" y="7571067"/>
                  </a:lnTo>
                  <a:lnTo>
                    <a:pt x="375208" y="7571067"/>
                  </a:lnTo>
                  <a:lnTo>
                    <a:pt x="502589" y="7497813"/>
                  </a:lnTo>
                  <a:lnTo>
                    <a:pt x="502589" y="7477773"/>
                  </a:lnTo>
                  <a:close/>
                </a:path>
                <a:path w="20104100" h="11308715">
                  <a:moveTo>
                    <a:pt x="502589" y="7334351"/>
                  </a:moveTo>
                  <a:lnTo>
                    <a:pt x="462508" y="7346836"/>
                  </a:lnTo>
                  <a:lnTo>
                    <a:pt x="446392" y="7351852"/>
                  </a:lnTo>
                  <a:lnTo>
                    <a:pt x="446392" y="7372134"/>
                  </a:lnTo>
                  <a:lnTo>
                    <a:pt x="446392" y="7419581"/>
                  </a:lnTo>
                  <a:lnTo>
                    <a:pt x="368528" y="7396315"/>
                  </a:lnTo>
                  <a:lnTo>
                    <a:pt x="368528" y="7395400"/>
                  </a:lnTo>
                  <a:lnTo>
                    <a:pt x="446392" y="7372134"/>
                  </a:lnTo>
                  <a:lnTo>
                    <a:pt x="446392" y="7351852"/>
                  </a:lnTo>
                  <a:lnTo>
                    <a:pt x="368528" y="7376109"/>
                  </a:lnTo>
                  <a:lnTo>
                    <a:pt x="341350" y="7384567"/>
                  </a:lnTo>
                  <a:lnTo>
                    <a:pt x="341350" y="7406919"/>
                  </a:lnTo>
                  <a:lnTo>
                    <a:pt x="502589" y="7457364"/>
                  </a:lnTo>
                  <a:lnTo>
                    <a:pt x="502589" y="7436167"/>
                  </a:lnTo>
                  <a:lnTo>
                    <a:pt x="462508" y="7424420"/>
                  </a:lnTo>
                  <a:lnTo>
                    <a:pt x="462508" y="7367295"/>
                  </a:lnTo>
                  <a:lnTo>
                    <a:pt x="502589" y="7355548"/>
                  </a:lnTo>
                  <a:lnTo>
                    <a:pt x="502589" y="7334351"/>
                  </a:lnTo>
                  <a:close/>
                </a:path>
                <a:path w="20104100" h="11308715">
                  <a:moveTo>
                    <a:pt x="502589" y="7200138"/>
                  </a:moveTo>
                  <a:lnTo>
                    <a:pt x="378663" y="7200138"/>
                  </a:lnTo>
                  <a:lnTo>
                    <a:pt x="341350" y="7200138"/>
                  </a:lnTo>
                  <a:lnTo>
                    <a:pt x="341350" y="7220877"/>
                  </a:lnTo>
                  <a:lnTo>
                    <a:pt x="418058" y="7257732"/>
                  </a:lnTo>
                  <a:lnTo>
                    <a:pt x="378891" y="7276541"/>
                  </a:lnTo>
                  <a:lnTo>
                    <a:pt x="341350" y="7294588"/>
                  </a:lnTo>
                  <a:lnTo>
                    <a:pt x="341350" y="7315314"/>
                  </a:lnTo>
                  <a:lnTo>
                    <a:pt x="502589" y="7315314"/>
                  </a:lnTo>
                  <a:lnTo>
                    <a:pt x="502589" y="7296429"/>
                  </a:lnTo>
                  <a:lnTo>
                    <a:pt x="378891" y="7296429"/>
                  </a:lnTo>
                  <a:lnTo>
                    <a:pt x="443852" y="7265098"/>
                  </a:lnTo>
                  <a:lnTo>
                    <a:pt x="443852" y="7250354"/>
                  </a:lnTo>
                  <a:lnTo>
                    <a:pt x="418058" y="7237958"/>
                  </a:lnTo>
                  <a:lnTo>
                    <a:pt x="378891" y="7219137"/>
                  </a:lnTo>
                  <a:lnTo>
                    <a:pt x="378663" y="7219035"/>
                  </a:lnTo>
                  <a:lnTo>
                    <a:pt x="502589" y="7219035"/>
                  </a:lnTo>
                  <a:lnTo>
                    <a:pt x="502589" y="7200138"/>
                  </a:lnTo>
                  <a:close/>
                </a:path>
                <a:path w="20104100" h="11308715">
                  <a:moveTo>
                    <a:pt x="502589" y="7068236"/>
                  </a:moveTo>
                  <a:lnTo>
                    <a:pt x="485089" y="7068236"/>
                  </a:lnTo>
                  <a:lnTo>
                    <a:pt x="485089" y="7149554"/>
                  </a:lnTo>
                  <a:lnTo>
                    <a:pt x="430034" y="7149554"/>
                  </a:lnTo>
                  <a:lnTo>
                    <a:pt x="430034" y="7075144"/>
                  </a:lnTo>
                  <a:lnTo>
                    <a:pt x="412521" y="7075144"/>
                  </a:lnTo>
                  <a:lnTo>
                    <a:pt x="412521" y="7149554"/>
                  </a:lnTo>
                  <a:lnTo>
                    <a:pt x="358851" y="7149554"/>
                  </a:lnTo>
                  <a:lnTo>
                    <a:pt x="358851" y="7068236"/>
                  </a:lnTo>
                  <a:lnTo>
                    <a:pt x="341350" y="7068236"/>
                  </a:lnTo>
                  <a:lnTo>
                    <a:pt x="341350" y="7168896"/>
                  </a:lnTo>
                  <a:lnTo>
                    <a:pt x="502589" y="7168896"/>
                  </a:lnTo>
                  <a:lnTo>
                    <a:pt x="502589" y="7068236"/>
                  </a:lnTo>
                  <a:close/>
                </a:path>
                <a:path w="20104100" h="11308715">
                  <a:moveTo>
                    <a:pt x="502589" y="2990964"/>
                  </a:moveTo>
                  <a:lnTo>
                    <a:pt x="358851" y="2990964"/>
                  </a:lnTo>
                  <a:lnTo>
                    <a:pt x="358851" y="2947657"/>
                  </a:lnTo>
                  <a:lnTo>
                    <a:pt x="341350" y="2947657"/>
                  </a:lnTo>
                  <a:lnTo>
                    <a:pt x="341350" y="3053626"/>
                  </a:lnTo>
                  <a:lnTo>
                    <a:pt x="358851" y="3053626"/>
                  </a:lnTo>
                  <a:lnTo>
                    <a:pt x="358851" y="3010319"/>
                  </a:lnTo>
                  <a:lnTo>
                    <a:pt x="502589" y="3010319"/>
                  </a:lnTo>
                  <a:lnTo>
                    <a:pt x="502589" y="2990964"/>
                  </a:lnTo>
                  <a:close/>
                </a:path>
                <a:path w="20104100" h="11308715">
                  <a:moveTo>
                    <a:pt x="502589" y="2685224"/>
                  </a:moveTo>
                  <a:lnTo>
                    <a:pt x="465277" y="2685224"/>
                  </a:lnTo>
                  <a:lnTo>
                    <a:pt x="465277" y="2662186"/>
                  </a:lnTo>
                  <a:lnTo>
                    <a:pt x="447776" y="2662186"/>
                  </a:lnTo>
                  <a:lnTo>
                    <a:pt x="447776" y="2685224"/>
                  </a:lnTo>
                  <a:lnTo>
                    <a:pt x="447776" y="2703652"/>
                  </a:lnTo>
                  <a:lnTo>
                    <a:pt x="447776" y="2760091"/>
                  </a:lnTo>
                  <a:lnTo>
                    <a:pt x="363918" y="2703652"/>
                  </a:lnTo>
                  <a:lnTo>
                    <a:pt x="447776" y="2703652"/>
                  </a:lnTo>
                  <a:lnTo>
                    <a:pt x="447776" y="2685224"/>
                  </a:lnTo>
                  <a:lnTo>
                    <a:pt x="363918" y="2685224"/>
                  </a:lnTo>
                  <a:lnTo>
                    <a:pt x="341350" y="2685224"/>
                  </a:lnTo>
                  <a:lnTo>
                    <a:pt x="341350" y="2708262"/>
                  </a:lnTo>
                  <a:lnTo>
                    <a:pt x="450303" y="2781744"/>
                  </a:lnTo>
                  <a:lnTo>
                    <a:pt x="465277" y="2781744"/>
                  </a:lnTo>
                  <a:lnTo>
                    <a:pt x="465277" y="2704579"/>
                  </a:lnTo>
                  <a:lnTo>
                    <a:pt x="502589" y="2704579"/>
                  </a:lnTo>
                  <a:lnTo>
                    <a:pt x="502589" y="2685224"/>
                  </a:lnTo>
                  <a:close/>
                </a:path>
                <a:path w="20104100" h="11308715">
                  <a:moveTo>
                    <a:pt x="502589" y="2255647"/>
                  </a:moveTo>
                  <a:lnTo>
                    <a:pt x="485317" y="2255647"/>
                  </a:lnTo>
                  <a:lnTo>
                    <a:pt x="485317" y="2332126"/>
                  </a:lnTo>
                  <a:lnTo>
                    <a:pt x="480072" y="2325573"/>
                  </a:lnTo>
                  <a:lnTo>
                    <a:pt x="452145" y="2293823"/>
                  </a:lnTo>
                  <a:lnTo>
                    <a:pt x="421335" y="2269617"/>
                  </a:lnTo>
                  <a:lnTo>
                    <a:pt x="386956" y="2260028"/>
                  </a:lnTo>
                  <a:lnTo>
                    <a:pt x="377977" y="2260727"/>
                  </a:lnTo>
                  <a:lnTo>
                    <a:pt x="376466" y="2260841"/>
                  </a:lnTo>
                  <a:lnTo>
                    <a:pt x="341947" y="2288756"/>
                  </a:lnTo>
                  <a:lnTo>
                    <a:pt x="341947" y="2288590"/>
                  </a:lnTo>
                  <a:lnTo>
                    <a:pt x="339394" y="2298814"/>
                  </a:lnTo>
                  <a:lnTo>
                    <a:pt x="338582" y="2310015"/>
                  </a:lnTo>
                  <a:lnTo>
                    <a:pt x="338950" y="2317191"/>
                  </a:lnTo>
                  <a:lnTo>
                    <a:pt x="356666" y="2351189"/>
                  </a:lnTo>
                  <a:lnTo>
                    <a:pt x="367830" y="2357780"/>
                  </a:lnTo>
                  <a:lnTo>
                    <a:pt x="368007" y="2357869"/>
                  </a:lnTo>
                  <a:lnTo>
                    <a:pt x="374510" y="2360003"/>
                  </a:lnTo>
                  <a:lnTo>
                    <a:pt x="381596" y="2361323"/>
                  </a:lnTo>
                  <a:lnTo>
                    <a:pt x="386956" y="2361692"/>
                  </a:lnTo>
                  <a:lnTo>
                    <a:pt x="387413" y="2361717"/>
                  </a:lnTo>
                  <a:lnTo>
                    <a:pt x="389255" y="2361844"/>
                  </a:lnTo>
                  <a:lnTo>
                    <a:pt x="389255" y="2342718"/>
                  </a:lnTo>
                  <a:lnTo>
                    <a:pt x="383425" y="2342718"/>
                  </a:lnTo>
                  <a:lnTo>
                    <a:pt x="377977" y="2341499"/>
                  </a:lnTo>
                  <a:lnTo>
                    <a:pt x="368007" y="2336660"/>
                  </a:lnTo>
                  <a:lnTo>
                    <a:pt x="367830" y="2336584"/>
                  </a:lnTo>
                  <a:lnTo>
                    <a:pt x="363766" y="2332888"/>
                  </a:lnTo>
                  <a:lnTo>
                    <a:pt x="357619" y="2323071"/>
                  </a:lnTo>
                  <a:lnTo>
                    <a:pt x="356082" y="2317077"/>
                  </a:lnTo>
                  <a:lnTo>
                    <a:pt x="356082" y="2300795"/>
                  </a:lnTo>
                  <a:lnTo>
                    <a:pt x="358927" y="2293505"/>
                  </a:lnTo>
                  <a:lnTo>
                    <a:pt x="364617" y="2288133"/>
                  </a:lnTo>
                  <a:lnTo>
                    <a:pt x="370141" y="2282596"/>
                  </a:lnTo>
                  <a:lnTo>
                    <a:pt x="377736" y="2279840"/>
                  </a:lnTo>
                  <a:lnTo>
                    <a:pt x="387413" y="2279840"/>
                  </a:lnTo>
                  <a:lnTo>
                    <a:pt x="426770" y="2295575"/>
                  </a:lnTo>
                  <a:lnTo>
                    <a:pt x="459486" y="2328380"/>
                  </a:lnTo>
                  <a:lnTo>
                    <a:pt x="487387" y="2362073"/>
                  </a:lnTo>
                  <a:lnTo>
                    <a:pt x="502589" y="2362073"/>
                  </a:lnTo>
                  <a:lnTo>
                    <a:pt x="502589" y="2255647"/>
                  </a:lnTo>
                  <a:close/>
                </a:path>
                <a:path w="20104100" h="11308715">
                  <a:moveTo>
                    <a:pt x="502589" y="1979396"/>
                  </a:moveTo>
                  <a:lnTo>
                    <a:pt x="485317" y="1979396"/>
                  </a:lnTo>
                  <a:lnTo>
                    <a:pt x="485317" y="2055876"/>
                  </a:lnTo>
                  <a:lnTo>
                    <a:pt x="480072" y="2049322"/>
                  </a:lnTo>
                  <a:lnTo>
                    <a:pt x="452145" y="2017572"/>
                  </a:lnTo>
                  <a:lnTo>
                    <a:pt x="421335" y="1993366"/>
                  </a:lnTo>
                  <a:lnTo>
                    <a:pt x="386956" y="1983778"/>
                  </a:lnTo>
                  <a:lnTo>
                    <a:pt x="377977" y="1984476"/>
                  </a:lnTo>
                  <a:lnTo>
                    <a:pt x="376466" y="1984590"/>
                  </a:lnTo>
                  <a:lnTo>
                    <a:pt x="341947" y="2012505"/>
                  </a:lnTo>
                  <a:lnTo>
                    <a:pt x="341947" y="2012340"/>
                  </a:lnTo>
                  <a:lnTo>
                    <a:pt x="339394" y="2022563"/>
                  </a:lnTo>
                  <a:lnTo>
                    <a:pt x="338582" y="2033765"/>
                  </a:lnTo>
                  <a:lnTo>
                    <a:pt x="338950" y="2040940"/>
                  </a:lnTo>
                  <a:lnTo>
                    <a:pt x="356666" y="2074938"/>
                  </a:lnTo>
                  <a:lnTo>
                    <a:pt x="367830" y="2081530"/>
                  </a:lnTo>
                  <a:lnTo>
                    <a:pt x="368007" y="2081618"/>
                  </a:lnTo>
                  <a:lnTo>
                    <a:pt x="374510" y="2083752"/>
                  </a:lnTo>
                  <a:lnTo>
                    <a:pt x="381596" y="2085073"/>
                  </a:lnTo>
                  <a:lnTo>
                    <a:pt x="386956" y="2085441"/>
                  </a:lnTo>
                  <a:lnTo>
                    <a:pt x="387413" y="2085467"/>
                  </a:lnTo>
                  <a:lnTo>
                    <a:pt x="389255" y="2085594"/>
                  </a:lnTo>
                  <a:lnTo>
                    <a:pt x="389255" y="2066467"/>
                  </a:lnTo>
                  <a:lnTo>
                    <a:pt x="383425" y="2066467"/>
                  </a:lnTo>
                  <a:lnTo>
                    <a:pt x="377977" y="2065248"/>
                  </a:lnTo>
                  <a:lnTo>
                    <a:pt x="368007" y="2060409"/>
                  </a:lnTo>
                  <a:lnTo>
                    <a:pt x="367830" y="2060333"/>
                  </a:lnTo>
                  <a:lnTo>
                    <a:pt x="363766" y="2056638"/>
                  </a:lnTo>
                  <a:lnTo>
                    <a:pt x="357619" y="2046820"/>
                  </a:lnTo>
                  <a:lnTo>
                    <a:pt x="356082" y="2040826"/>
                  </a:lnTo>
                  <a:lnTo>
                    <a:pt x="356082" y="2024545"/>
                  </a:lnTo>
                  <a:lnTo>
                    <a:pt x="358927" y="2017255"/>
                  </a:lnTo>
                  <a:lnTo>
                    <a:pt x="364617" y="2011870"/>
                  </a:lnTo>
                  <a:lnTo>
                    <a:pt x="370141" y="2006346"/>
                  </a:lnTo>
                  <a:lnTo>
                    <a:pt x="377736" y="2003590"/>
                  </a:lnTo>
                  <a:lnTo>
                    <a:pt x="387413" y="2003590"/>
                  </a:lnTo>
                  <a:lnTo>
                    <a:pt x="426770" y="2019325"/>
                  </a:lnTo>
                  <a:lnTo>
                    <a:pt x="459486" y="2052129"/>
                  </a:lnTo>
                  <a:lnTo>
                    <a:pt x="487387" y="2085822"/>
                  </a:lnTo>
                  <a:lnTo>
                    <a:pt x="502589" y="2085822"/>
                  </a:lnTo>
                  <a:lnTo>
                    <a:pt x="502589" y="1979396"/>
                  </a:lnTo>
                  <a:close/>
                </a:path>
                <a:path w="20104100" h="11308715">
                  <a:moveTo>
                    <a:pt x="502589" y="1856473"/>
                  </a:moveTo>
                  <a:lnTo>
                    <a:pt x="465277" y="1856473"/>
                  </a:lnTo>
                  <a:lnTo>
                    <a:pt x="465277" y="1833435"/>
                  </a:lnTo>
                  <a:lnTo>
                    <a:pt x="447776" y="1833435"/>
                  </a:lnTo>
                  <a:lnTo>
                    <a:pt x="447776" y="1856473"/>
                  </a:lnTo>
                  <a:lnTo>
                    <a:pt x="447776" y="1874901"/>
                  </a:lnTo>
                  <a:lnTo>
                    <a:pt x="447776" y="1931339"/>
                  </a:lnTo>
                  <a:lnTo>
                    <a:pt x="363918" y="1874901"/>
                  </a:lnTo>
                  <a:lnTo>
                    <a:pt x="447776" y="1874901"/>
                  </a:lnTo>
                  <a:lnTo>
                    <a:pt x="447776" y="1856473"/>
                  </a:lnTo>
                  <a:lnTo>
                    <a:pt x="363918" y="1856473"/>
                  </a:lnTo>
                  <a:lnTo>
                    <a:pt x="341350" y="1856473"/>
                  </a:lnTo>
                  <a:lnTo>
                    <a:pt x="341350" y="1879511"/>
                  </a:lnTo>
                  <a:lnTo>
                    <a:pt x="450303" y="1952993"/>
                  </a:lnTo>
                  <a:lnTo>
                    <a:pt x="465277" y="1952993"/>
                  </a:lnTo>
                  <a:lnTo>
                    <a:pt x="465277" y="1875828"/>
                  </a:lnTo>
                  <a:lnTo>
                    <a:pt x="502589" y="1875828"/>
                  </a:lnTo>
                  <a:lnTo>
                    <a:pt x="502589" y="1856473"/>
                  </a:lnTo>
                  <a:close/>
                </a:path>
                <a:path w="20104100" h="11308715">
                  <a:moveTo>
                    <a:pt x="505358" y="8362734"/>
                  </a:moveTo>
                  <a:lnTo>
                    <a:pt x="489292" y="8322500"/>
                  </a:lnTo>
                  <a:lnTo>
                    <a:pt x="487159" y="8320672"/>
                  </a:lnTo>
                  <a:lnTo>
                    <a:pt x="487159" y="8362734"/>
                  </a:lnTo>
                  <a:lnTo>
                    <a:pt x="486092" y="8371941"/>
                  </a:lnTo>
                  <a:lnTo>
                    <a:pt x="449554" y="8402650"/>
                  </a:lnTo>
                  <a:lnTo>
                    <a:pt x="421970" y="8405584"/>
                  </a:lnTo>
                  <a:lnTo>
                    <a:pt x="409816" y="8404974"/>
                  </a:lnTo>
                  <a:lnTo>
                    <a:pt x="366369" y="8387486"/>
                  </a:lnTo>
                  <a:lnTo>
                    <a:pt x="356781" y="8362734"/>
                  </a:lnTo>
                  <a:lnTo>
                    <a:pt x="357847" y="8353641"/>
                  </a:lnTo>
                  <a:lnTo>
                    <a:pt x="394385" y="8322881"/>
                  </a:lnTo>
                  <a:lnTo>
                    <a:pt x="421970" y="8319884"/>
                  </a:lnTo>
                  <a:lnTo>
                    <a:pt x="436638" y="8320633"/>
                  </a:lnTo>
                  <a:lnTo>
                    <a:pt x="477570" y="8338198"/>
                  </a:lnTo>
                  <a:lnTo>
                    <a:pt x="487159" y="8362734"/>
                  </a:lnTo>
                  <a:lnTo>
                    <a:pt x="487159" y="8320672"/>
                  </a:lnTo>
                  <a:lnTo>
                    <a:pt x="445528" y="8301977"/>
                  </a:lnTo>
                  <a:lnTo>
                    <a:pt x="421970" y="8300072"/>
                  </a:lnTo>
                  <a:lnTo>
                    <a:pt x="409816" y="8300555"/>
                  </a:lnTo>
                  <a:lnTo>
                    <a:pt x="369290" y="8311782"/>
                  </a:lnTo>
                  <a:lnTo>
                    <a:pt x="356781" y="8320697"/>
                  </a:lnTo>
                  <a:lnTo>
                    <a:pt x="354660" y="8322500"/>
                  </a:lnTo>
                  <a:lnTo>
                    <a:pt x="338582" y="8362734"/>
                  </a:lnTo>
                  <a:lnTo>
                    <a:pt x="339229" y="8372183"/>
                  </a:lnTo>
                  <a:lnTo>
                    <a:pt x="361442" y="8408810"/>
                  </a:lnTo>
                  <a:lnTo>
                    <a:pt x="398475" y="8423554"/>
                  </a:lnTo>
                  <a:lnTo>
                    <a:pt x="421970" y="8425396"/>
                  </a:lnTo>
                  <a:lnTo>
                    <a:pt x="434136" y="8424939"/>
                  </a:lnTo>
                  <a:lnTo>
                    <a:pt x="474776" y="8413813"/>
                  </a:lnTo>
                  <a:lnTo>
                    <a:pt x="502767" y="8380933"/>
                  </a:lnTo>
                  <a:lnTo>
                    <a:pt x="504710" y="8372183"/>
                  </a:lnTo>
                  <a:lnTo>
                    <a:pt x="505358" y="8362734"/>
                  </a:lnTo>
                  <a:close/>
                </a:path>
                <a:path w="20104100" h="11308715">
                  <a:moveTo>
                    <a:pt x="505358" y="8222767"/>
                  </a:moveTo>
                  <a:lnTo>
                    <a:pt x="487387" y="8183956"/>
                  </a:lnTo>
                  <a:lnTo>
                    <a:pt x="485203" y="8182305"/>
                  </a:lnTo>
                  <a:lnTo>
                    <a:pt x="476567" y="8178419"/>
                  </a:lnTo>
                  <a:lnTo>
                    <a:pt x="466547" y="8176095"/>
                  </a:lnTo>
                  <a:lnTo>
                    <a:pt x="455142" y="8175307"/>
                  </a:lnTo>
                  <a:lnTo>
                    <a:pt x="341350" y="8175307"/>
                  </a:lnTo>
                  <a:lnTo>
                    <a:pt x="341350" y="8194662"/>
                  </a:lnTo>
                  <a:lnTo>
                    <a:pt x="464350" y="8194662"/>
                  </a:lnTo>
                  <a:lnTo>
                    <a:pt x="472033" y="8196885"/>
                  </a:lnTo>
                  <a:lnTo>
                    <a:pt x="478180" y="8201342"/>
                  </a:lnTo>
                  <a:lnTo>
                    <a:pt x="484327" y="8205648"/>
                  </a:lnTo>
                  <a:lnTo>
                    <a:pt x="487387" y="8212861"/>
                  </a:lnTo>
                  <a:lnTo>
                    <a:pt x="487387" y="8233130"/>
                  </a:lnTo>
                  <a:lnTo>
                    <a:pt x="484327" y="8240331"/>
                  </a:lnTo>
                  <a:lnTo>
                    <a:pt x="477951" y="8245107"/>
                  </a:lnTo>
                  <a:lnTo>
                    <a:pt x="471500" y="8249717"/>
                  </a:lnTo>
                  <a:lnTo>
                    <a:pt x="463740" y="8252104"/>
                  </a:lnTo>
                  <a:lnTo>
                    <a:pt x="455142" y="8252244"/>
                  </a:lnTo>
                  <a:lnTo>
                    <a:pt x="454685" y="8252257"/>
                  </a:lnTo>
                  <a:lnTo>
                    <a:pt x="454685" y="8271840"/>
                  </a:lnTo>
                  <a:lnTo>
                    <a:pt x="463740" y="8271192"/>
                  </a:lnTo>
                  <a:lnTo>
                    <a:pt x="464350" y="8271154"/>
                  </a:lnTo>
                  <a:lnTo>
                    <a:pt x="497840" y="8252142"/>
                  </a:lnTo>
                  <a:lnTo>
                    <a:pt x="502132" y="8243494"/>
                  </a:lnTo>
                  <a:lnTo>
                    <a:pt x="502132" y="8243278"/>
                  </a:lnTo>
                  <a:lnTo>
                    <a:pt x="504558" y="8233829"/>
                  </a:lnTo>
                  <a:lnTo>
                    <a:pt x="504558" y="8233550"/>
                  </a:lnTo>
                  <a:lnTo>
                    <a:pt x="505358" y="8222767"/>
                  </a:lnTo>
                  <a:close/>
                </a:path>
                <a:path w="20104100" h="11308715">
                  <a:moveTo>
                    <a:pt x="505358" y="7947203"/>
                  </a:moveTo>
                  <a:lnTo>
                    <a:pt x="492226" y="7907820"/>
                  </a:lnTo>
                  <a:lnTo>
                    <a:pt x="487159" y="7903172"/>
                  </a:lnTo>
                  <a:lnTo>
                    <a:pt x="484974" y="7901165"/>
                  </a:lnTo>
                  <a:lnTo>
                    <a:pt x="476453" y="7895831"/>
                  </a:lnTo>
                  <a:lnTo>
                    <a:pt x="466750" y="7891920"/>
                  </a:lnTo>
                  <a:lnTo>
                    <a:pt x="456222" y="7889481"/>
                  </a:lnTo>
                  <a:lnTo>
                    <a:pt x="455828" y="7889392"/>
                  </a:lnTo>
                  <a:lnTo>
                    <a:pt x="455828" y="7910804"/>
                  </a:lnTo>
                  <a:lnTo>
                    <a:pt x="465048" y="7912341"/>
                  </a:lnTo>
                  <a:lnTo>
                    <a:pt x="472567" y="7916113"/>
                  </a:lnTo>
                  <a:lnTo>
                    <a:pt x="487159" y="7947203"/>
                  </a:lnTo>
                  <a:lnTo>
                    <a:pt x="486079" y="7956690"/>
                  </a:lnTo>
                  <a:lnTo>
                    <a:pt x="449262" y="7987411"/>
                  </a:lnTo>
                  <a:lnTo>
                    <a:pt x="421970" y="7990281"/>
                  </a:lnTo>
                  <a:lnTo>
                    <a:pt x="409816" y="7989671"/>
                  </a:lnTo>
                  <a:lnTo>
                    <a:pt x="407581" y="7989570"/>
                  </a:lnTo>
                  <a:lnTo>
                    <a:pt x="366623" y="7972476"/>
                  </a:lnTo>
                  <a:lnTo>
                    <a:pt x="356781" y="7947203"/>
                  </a:lnTo>
                  <a:lnTo>
                    <a:pt x="357352" y="7939773"/>
                  </a:lnTo>
                  <a:lnTo>
                    <a:pt x="388797" y="7910804"/>
                  </a:lnTo>
                  <a:lnTo>
                    <a:pt x="388797" y="7889392"/>
                  </a:lnTo>
                  <a:lnTo>
                    <a:pt x="356781" y="7903083"/>
                  </a:lnTo>
                  <a:lnTo>
                    <a:pt x="352399" y="7907121"/>
                  </a:lnTo>
                  <a:lnTo>
                    <a:pt x="346354" y="7915326"/>
                  </a:lnTo>
                  <a:lnTo>
                    <a:pt x="342036" y="7924749"/>
                  </a:lnTo>
                  <a:lnTo>
                    <a:pt x="339445" y="7935366"/>
                  </a:lnTo>
                  <a:lnTo>
                    <a:pt x="338582" y="7947203"/>
                  </a:lnTo>
                  <a:lnTo>
                    <a:pt x="339229" y="7956664"/>
                  </a:lnTo>
                  <a:lnTo>
                    <a:pt x="361442" y="7993507"/>
                  </a:lnTo>
                  <a:lnTo>
                    <a:pt x="377977" y="8002613"/>
                  </a:lnTo>
                  <a:lnTo>
                    <a:pt x="378206" y="8002727"/>
                  </a:lnTo>
                  <a:lnTo>
                    <a:pt x="387934" y="8005953"/>
                  </a:lnTo>
                  <a:lnTo>
                    <a:pt x="398475" y="8008252"/>
                  </a:lnTo>
                  <a:lnTo>
                    <a:pt x="409816" y="8009636"/>
                  </a:lnTo>
                  <a:lnTo>
                    <a:pt x="421970" y="8010093"/>
                  </a:lnTo>
                  <a:lnTo>
                    <a:pt x="434225" y="8009636"/>
                  </a:lnTo>
                  <a:lnTo>
                    <a:pt x="445643" y="8008252"/>
                  </a:lnTo>
                  <a:lnTo>
                    <a:pt x="455828" y="8006029"/>
                  </a:lnTo>
                  <a:lnTo>
                    <a:pt x="456222" y="8005953"/>
                  </a:lnTo>
                  <a:lnTo>
                    <a:pt x="494995" y="7981074"/>
                  </a:lnTo>
                  <a:lnTo>
                    <a:pt x="504710" y="7956664"/>
                  </a:lnTo>
                  <a:lnTo>
                    <a:pt x="505358" y="7947203"/>
                  </a:lnTo>
                  <a:close/>
                </a:path>
                <a:path w="20104100" h="11308715">
                  <a:moveTo>
                    <a:pt x="505358" y="3276892"/>
                  </a:moveTo>
                  <a:lnTo>
                    <a:pt x="489292" y="3236645"/>
                  </a:lnTo>
                  <a:lnTo>
                    <a:pt x="487159" y="3234829"/>
                  </a:lnTo>
                  <a:lnTo>
                    <a:pt x="487159" y="3276892"/>
                  </a:lnTo>
                  <a:lnTo>
                    <a:pt x="486092" y="3286087"/>
                  </a:lnTo>
                  <a:lnTo>
                    <a:pt x="449554" y="3316808"/>
                  </a:lnTo>
                  <a:lnTo>
                    <a:pt x="421970" y="3319742"/>
                  </a:lnTo>
                  <a:lnTo>
                    <a:pt x="409816" y="3319132"/>
                  </a:lnTo>
                  <a:lnTo>
                    <a:pt x="366369" y="3301644"/>
                  </a:lnTo>
                  <a:lnTo>
                    <a:pt x="356781" y="3276892"/>
                  </a:lnTo>
                  <a:lnTo>
                    <a:pt x="357847" y="3267799"/>
                  </a:lnTo>
                  <a:lnTo>
                    <a:pt x="394385" y="3237039"/>
                  </a:lnTo>
                  <a:lnTo>
                    <a:pt x="421970" y="3234042"/>
                  </a:lnTo>
                  <a:lnTo>
                    <a:pt x="436638" y="3234791"/>
                  </a:lnTo>
                  <a:lnTo>
                    <a:pt x="477570" y="3252355"/>
                  </a:lnTo>
                  <a:lnTo>
                    <a:pt x="487159" y="3276892"/>
                  </a:lnTo>
                  <a:lnTo>
                    <a:pt x="487159" y="3234829"/>
                  </a:lnTo>
                  <a:lnTo>
                    <a:pt x="445528" y="3216135"/>
                  </a:lnTo>
                  <a:lnTo>
                    <a:pt x="421970" y="3214230"/>
                  </a:lnTo>
                  <a:lnTo>
                    <a:pt x="409816" y="3214713"/>
                  </a:lnTo>
                  <a:lnTo>
                    <a:pt x="369290" y="3225939"/>
                  </a:lnTo>
                  <a:lnTo>
                    <a:pt x="356781" y="3234855"/>
                  </a:lnTo>
                  <a:lnTo>
                    <a:pt x="354660" y="3236645"/>
                  </a:lnTo>
                  <a:lnTo>
                    <a:pt x="338582" y="3276892"/>
                  </a:lnTo>
                  <a:lnTo>
                    <a:pt x="339229" y="3286341"/>
                  </a:lnTo>
                  <a:lnTo>
                    <a:pt x="361442" y="3322967"/>
                  </a:lnTo>
                  <a:lnTo>
                    <a:pt x="398475" y="3337712"/>
                  </a:lnTo>
                  <a:lnTo>
                    <a:pt x="421970" y="3339554"/>
                  </a:lnTo>
                  <a:lnTo>
                    <a:pt x="434136" y="3339084"/>
                  </a:lnTo>
                  <a:lnTo>
                    <a:pt x="474776" y="3327971"/>
                  </a:lnTo>
                  <a:lnTo>
                    <a:pt x="502767" y="3295091"/>
                  </a:lnTo>
                  <a:lnTo>
                    <a:pt x="504710" y="3286341"/>
                  </a:lnTo>
                  <a:lnTo>
                    <a:pt x="505358" y="3276892"/>
                  </a:lnTo>
                  <a:close/>
                </a:path>
                <a:path w="20104100" h="11308715">
                  <a:moveTo>
                    <a:pt x="505358" y="3138767"/>
                  </a:moveTo>
                  <a:lnTo>
                    <a:pt x="489292" y="3098520"/>
                  </a:lnTo>
                  <a:lnTo>
                    <a:pt x="487159" y="3096704"/>
                  </a:lnTo>
                  <a:lnTo>
                    <a:pt x="487159" y="3138767"/>
                  </a:lnTo>
                  <a:lnTo>
                    <a:pt x="486092" y="3147961"/>
                  </a:lnTo>
                  <a:lnTo>
                    <a:pt x="449554" y="3178670"/>
                  </a:lnTo>
                  <a:lnTo>
                    <a:pt x="421970" y="3181616"/>
                  </a:lnTo>
                  <a:lnTo>
                    <a:pt x="409816" y="3181007"/>
                  </a:lnTo>
                  <a:lnTo>
                    <a:pt x="366369" y="3163519"/>
                  </a:lnTo>
                  <a:lnTo>
                    <a:pt x="356781" y="3138767"/>
                  </a:lnTo>
                  <a:lnTo>
                    <a:pt x="357847" y="3129661"/>
                  </a:lnTo>
                  <a:lnTo>
                    <a:pt x="394385" y="3098914"/>
                  </a:lnTo>
                  <a:lnTo>
                    <a:pt x="421970" y="3095917"/>
                  </a:lnTo>
                  <a:lnTo>
                    <a:pt x="436638" y="3096666"/>
                  </a:lnTo>
                  <a:lnTo>
                    <a:pt x="477570" y="3114230"/>
                  </a:lnTo>
                  <a:lnTo>
                    <a:pt x="487159" y="3138767"/>
                  </a:lnTo>
                  <a:lnTo>
                    <a:pt x="487159" y="3096704"/>
                  </a:lnTo>
                  <a:lnTo>
                    <a:pt x="445528" y="3078010"/>
                  </a:lnTo>
                  <a:lnTo>
                    <a:pt x="421970" y="3076105"/>
                  </a:lnTo>
                  <a:lnTo>
                    <a:pt x="409816" y="3076587"/>
                  </a:lnTo>
                  <a:lnTo>
                    <a:pt x="369290" y="3087814"/>
                  </a:lnTo>
                  <a:lnTo>
                    <a:pt x="356781" y="3096730"/>
                  </a:lnTo>
                  <a:lnTo>
                    <a:pt x="354660" y="3098520"/>
                  </a:lnTo>
                  <a:lnTo>
                    <a:pt x="338582" y="3138767"/>
                  </a:lnTo>
                  <a:lnTo>
                    <a:pt x="339229" y="3148215"/>
                  </a:lnTo>
                  <a:lnTo>
                    <a:pt x="361442" y="3184842"/>
                  </a:lnTo>
                  <a:lnTo>
                    <a:pt x="398475" y="3199587"/>
                  </a:lnTo>
                  <a:lnTo>
                    <a:pt x="421970" y="3201428"/>
                  </a:lnTo>
                  <a:lnTo>
                    <a:pt x="434136" y="3200958"/>
                  </a:lnTo>
                  <a:lnTo>
                    <a:pt x="474776" y="3189846"/>
                  </a:lnTo>
                  <a:lnTo>
                    <a:pt x="502767" y="3156966"/>
                  </a:lnTo>
                  <a:lnTo>
                    <a:pt x="504710" y="3148215"/>
                  </a:lnTo>
                  <a:lnTo>
                    <a:pt x="505358" y="3138767"/>
                  </a:lnTo>
                  <a:close/>
                </a:path>
                <a:path w="20104100" h="11308715">
                  <a:moveTo>
                    <a:pt x="505358" y="2171890"/>
                  </a:moveTo>
                  <a:lnTo>
                    <a:pt x="489623" y="2133117"/>
                  </a:lnTo>
                  <a:lnTo>
                    <a:pt x="487616" y="2131390"/>
                  </a:lnTo>
                  <a:lnTo>
                    <a:pt x="487616" y="2163749"/>
                  </a:lnTo>
                  <a:lnTo>
                    <a:pt x="487616" y="2177567"/>
                  </a:lnTo>
                  <a:lnTo>
                    <a:pt x="486321" y="2182863"/>
                  </a:lnTo>
                  <a:lnTo>
                    <a:pt x="483704" y="2187778"/>
                  </a:lnTo>
                  <a:lnTo>
                    <a:pt x="471271" y="2182749"/>
                  </a:lnTo>
                  <a:lnTo>
                    <a:pt x="471271" y="2200910"/>
                  </a:lnTo>
                  <a:lnTo>
                    <a:pt x="429615" y="2213381"/>
                  </a:lnTo>
                  <a:lnTo>
                    <a:pt x="421970" y="2213584"/>
                  </a:lnTo>
                  <a:lnTo>
                    <a:pt x="414337" y="2213318"/>
                  </a:lnTo>
                  <a:lnTo>
                    <a:pt x="412191" y="2213254"/>
                  </a:lnTo>
                  <a:lnTo>
                    <a:pt x="374167" y="2201951"/>
                  </a:lnTo>
                  <a:lnTo>
                    <a:pt x="356552" y="2180031"/>
                  </a:lnTo>
                  <a:lnTo>
                    <a:pt x="356552" y="2166201"/>
                  </a:lnTo>
                  <a:lnTo>
                    <a:pt x="357847" y="2160981"/>
                  </a:lnTo>
                  <a:lnTo>
                    <a:pt x="360464" y="2156218"/>
                  </a:lnTo>
                  <a:lnTo>
                    <a:pt x="471271" y="2200910"/>
                  </a:lnTo>
                  <a:lnTo>
                    <a:pt x="471271" y="2182749"/>
                  </a:lnTo>
                  <a:lnTo>
                    <a:pt x="372668" y="2142858"/>
                  </a:lnTo>
                  <a:lnTo>
                    <a:pt x="378358" y="2138870"/>
                  </a:lnTo>
                  <a:lnTo>
                    <a:pt x="385419" y="2135797"/>
                  </a:lnTo>
                  <a:lnTo>
                    <a:pt x="421970" y="2130196"/>
                  </a:lnTo>
                  <a:lnTo>
                    <a:pt x="429615" y="2130450"/>
                  </a:lnTo>
                  <a:lnTo>
                    <a:pt x="470052" y="2141829"/>
                  </a:lnTo>
                  <a:lnTo>
                    <a:pt x="487616" y="2163749"/>
                  </a:lnTo>
                  <a:lnTo>
                    <a:pt x="487616" y="2131390"/>
                  </a:lnTo>
                  <a:lnTo>
                    <a:pt x="445985" y="2112340"/>
                  </a:lnTo>
                  <a:lnTo>
                    <a:pt x="421970" y="2110384"/>
                  </a:lnTo>
                  <a:lnTo>
                    <a:pt x="414337" y="2110676"/>
                  </a:lnTo>
                  <a:lnTo>
                    <a:pt x="412191" y="2110765"/>
                  </a:lnTo>
                  <a:lnTo>
                    <a:pt x="409511" y="2110867"/>
                  </a:lnTo>
                  <a:lnTo>
                    <a:pt x="397954" y="2112340"/>
                  </a:lnTo>
                  <a:lnTo>
                    <a:pt x="387286" y="2114791"/>
                  </a:lnTo>
                  <a:lnTo>
                    <a:pt x="377507" y="2118207"/>
                  </a:lnTo>
                  <a:lnTo>
                    <a:pt x="372668" y="2120519"/>
                  </a:lnTo>
                  <a:lnTo>
                    <a:pt x="368960" y="2122284"/>
                  </a:lnTo>
                  <a:lnTo>
                    <a:pt x="341109" y="2154605"/>
                  </a:lnTo>
                  <a:lnTo>
                    <a:pt x="338582" y="2171890"/>
                  </a:lnTo>
                  <a:lnTo>
                    <a:pt x="339217" y="2180729"/>
                  </a:lnTo>
                  <a:lnTo>
                    <a:pt x="360984" y="2216454"/>
                  </a:lnTo>
                  <a:lnTo>
                    <a:pt x="397954" y="2231491"/>
                  </a:lnTo>
                  <a:lnTo>
                    <a:pt x="421970" y="2233396"/>
                  </a:lnTo>
                  <a:lnTo>
                    <a:pt x="429615" y="2233104"/>
                  </a:lnTo>
                  <a:lnTo>
                    <a:pt x="431761" y="2233015"/>
                  </a:lnTo>
                  <a:lnTo>
                    <a:pt x="434428" y="2232914"/>
                  </a:lnTo>
                  <a:lnTo>
                    <a:pt x="475335" y="2221420"/>
                  </a:lnTo>
                  <a:lnTo>
                    <a:pt x="502831" y="2189048"/>
                  </a:lnTo>
                  <a:lnTo>
                    <a:pt x="504723" y="2180729"/>
                  </a:lnTo>
                  <a:lnTo>
                    <a:pt x="505358" y="2171890"/>
                  </a:lnTo>
                  <a:close/>
                </a:path>
                <a:path w="20104100" h="11308715">
                  <a:moveTo>
                    <a:pt x="530694" y="2599169"/>
                  </a:moveTo>
                  <a:lnTo>
                    <a:pt x="468731" y="2571750"/>
                  </a:lnTo>
                  <a:lnTo>
                    <a:pt x="468731" y="2597315"/>
                  </a:lnTo>
                  <a:lnTo>
                    <a:pt x="530694" y="2617597"/>
                  </a:lnTo>
                  <a:lnTo>
                    <a:pt x="530694" y="2599169"/>
                  </a:lnTo>
                  <a:close/>
                </a:path>
                <a:path w="20104100" h="11308715">
                  <a:moveTo>
                    <a:pt x="1452181" y="701548"/>
                  </a:moveTo>
                  <a:lnTo>
                    <a:pt x="1430147" y="636206"/>
                  </a:lnTo>
                  <a:lnTo>
                    <a:pt x="1423263" y="615772"/>
                  </a:lnTo>
                  <a:lnTo>
                    <a:pt x="1396898" y="537578"/>
                  </a:lnTo>
                  <a:lnTo>
                    <a:pt x="1396898" y="615772"/>
                  </a:lnTo>
                  <a:lnTo>
                    <a:pt x="1316139" y="615772"/>
                  </a:lnTo>
                  <a:lnTo>
                    <a:pt x="1356347" y="491794"/>
                  </a:lnTo>
                  <a:lnTo>
                    <a:pt x="1396898" y="615772"/>
                  </a:lnTo>
                  <a:lnTo>
                    <a:pt x="1396898" y="537578"/>
                  </a:lnTo>
                  <a:lnTo>
                    <a:pt x="1381467" y="491794"/>
                  </a:lnTo>
                  <a:lnTo>
                    <a:pt x="1373098" y="467004"/>
                  </a:lnTo>
                  <a:lnTo>
                    <a:pt x="1340599" y="467004"/>
                  </a:lnTo>
                  <a:lnTo>
                    <a:pt x="1261859" y="701548"/>
                  </a:lnTo>
                  <a:lnTo>
                    <a:pt x="1288326" y="701548"/>
                  </a:lnTo>
                  <a:lnTo>
                    <a:pt x="1309446" y="636206"/>
                  </a:lnTo>
                  <a:lnTo>
                    <a:pt x="1403591" y="636206"/>
                  </a:lnTo>
                  <a:lnTo>
                    <a:pt x="1425041" y="701548"/>
                  </a:lnTo>
                  <a:lnTo>
                    <a:pt x="1452181" y="701548"/>
                  </a:lnTo>
                  <a:close/>
                </a:path>
                <a:path w="20104100" h="11308715">
                  <a:moveTo>
                    <a:pt x="1632991" y="467004"/>
                  </a:moveTo>
                  <a:lnTo>
                    <a:pt x="1609534" y="467004"/>
                  </a:lnTo>
                  <a:lnTo>
                    <a:pt x="1610194" y="657987"/>
                  </a:lnTo>
                  <a:lnTo>
                    <a:pt x="1531759" y="504863"/>
                  </a:lnTo>
                  <a:lnTo>
                    <a:pt x="1512366" y="467004"/>
                  </a:lnTo>
                  <a:lnTo>
                    <a:pt x="1482877" y="467004"/>
                  </a:lnTo>
                  <a:lnTo>
                    <a:pt x="1482877" y="701548"/>
                  </a:lnTo>
                  <a:lnTo>
                    <a:pt x="1506334" y="701548"/>
                  </a:lnTo>
                  <a:lnTo>
                    <a:pt x="1505661" y="504863"/>
                  </a:lnTo>
                  <a:lnTo>
                    <a:pt x="1606854" y="701548"/>
                  </a:lnTo>
                  <a:lnTo>
                    <a:pt x="1632991" y="701548"/>
                  </a:lnTo>
                  <a:lnTo>
                    <a:pt x="1632991" y="657987"/>
                  </a:lnTo>
                  <a:lnTo>
                    <a:pt x="1632991" y="467004"/>
                  </a:lnTo>
                  <a:close/>
                </a:path>
                <a:path w="20104100" h="11308715">
                  <a:moveTo>
                    <a:pt x="1853996" y="701548"/>
                  </a:moveTo>
                  <a:lnTo>
                    <a:pt x="1831975" y="636206"/>
                  </a:lnTo>
                  <a:lnTo>
                    <a:pt x="1825078" y="615772"/>
                  </a:lnTo>
                  <a:lnTo>
                    <a:pt x="1798713" y="537578"/>
                  </a:lnTo>
                  <a:lnTo>
                    <a:pt x="1798713" y="615772"/>
                  </a:lnTo>
                  <a:lnTo>
                    <a:pt x="1717967" y="615772"/>
                  </a:lnTo>
                  <a:lnTo>
                    <a:pt x="1758175" y="491794"/>
                  </a:lnTo>
                  <a:lnTo>
                    <a:pt x="1798713" y="615772"/>
                  </a:lnTo>
                  <a:lnTo>
                    <a:pt x="1798713" y="537578"/>
                  </a:lnTo>
                  <a:lnTo>
                    <a:pt x="1783283" y="491794"/>
                  </a:lnTo>
                  <a:lnTo>
                    <a:pt x="1774926" y="467004"/>
                  </a:lnTo>
                  <a:lnTo>
                    <a:pt x="1742427" y="467004"/>
                  </a:lnTo>
                  <a:lnTo>
                    <a:pt x="1663687" y="701548"/>
                  </a:lnTo>
                  <a:lnTo>
                    <a:pt x="1690154" y="701548"/>
                  </a:lnTo>
                  <a:lnTo>
                    <a:pt x="1711261" y="636206"/>
                  </a:lnTo>
                  <a:lnTo>
                    <a:pt x="1805419" y="636206"/>
                  </a:lnTo>
                  <a:lnTo>
                    <a:pt x="1826856" y="701548"/>
                  </a:lnTo>
                  <a:lnTo>
                    <a:pt x="1853996" y="701548"/>
                  </a:lnTo>
                  <a:close/>
                </a:path>
                <a:path w="20104100" h="11308715">
                  <a:moveTo>
                    <a:pt x="2040496" y="679094"/>
                  </a:moveTo>
                  <a:lnTo>
                    <a:pt x="1919871" y="679094"/>
                  </a:lnTo>
                  <a:lnTo>
                    <a:pt x="1919871" y="467004"/>
                  </a:lnTo>
                  <a:lnTo>
                    <a:pt x="1894078" y="467004"/>
                  </a:lnTo>
                  <a:lnTo>
                    <a:pt x="1894078" y="701548"/>
                  </a:lnTo>
                  <a:lnTo>
                    <a:pt x="2040496" y="701548"/>
                  </a:lnTo>
                  <a:lnTo>
                    <a:pt x="2040496" y="679094"/>
                  </a:lnTo>
                  <a:close/>
                </a:path>
                <a:path w="20104100" h="11308715">
                  <a:moveTo>
                    <a:pt x="2253475" y="467004"/>
                  </a:moveTo>
                  <a:lnTo>
                    <a:pt x="2226665" y="467004"/>
                  </a:lnTo>
                  <a:lnTo>
                    <a:pt x="2161336" y="582599"/>
                  </a:lnTo>
                  <a:lnTo>
                    <a:pt x="2095995" y="467004"/>
                  </a:lnTo>
                  <a:lnTo>
                    <a:pt x="2067852" y="467004"/>
                  </a:lnTo>
                  <a:lnTo>
                    <a:pt x="2147595" y="605383"/>
                  </a:lnTo>
                  <a:lnTo>
                    <a:pt x="2147595" y="701548"/>
                  </a:lnTo>
                  <a:lnTo>
                    <a:pt x="2173389" y="701548"/>
                  </a:lnTo>
                  <a:lnTo>
                    <a:pt x="2173389" y="605713"/>
                  </a:lnTo>
                  <a:lnTo>
                    <a:pt x="2186736" y="582599"/>
                  </a:lnTo>
                  <a:lnTo>
                    <a:pt x="2253475" y="467004"/>
                  </a:lnTo>
                  <a:close/>
                </a:path>
                <a:path w="20104100" h="11308715">
                  <a:moveTo>
                    <a:pt x="2444331" y="636879"/>
                  </a:moveTo>
                  <a:lnTo>
                    <a:pt x="2443911" y="628611"/>
                  </a:lnTo>
                  <a:lnTo>
                    <a:pt x="2443873" y="627786"/>
                  </a:lnTo>
                  <a:lnTo>
                    <a:pt x="2442489" y="619620"/>
                  </a:lnTo>
                  <a:lnTo>
                    <a:pt x="2417864" y="587629"/>
                  </a:lnTo>
                  <a:lnTo>
                    <a:pt x="2377567" y="572719"/>
                  </a:lnTo>
                  <a:lnTo>
                    <a:pt x="2363241" y="569201"/>
                  </a:lnTo>
                  <a:lnTo>
                    <a:pt x="2356332" y="567270"/>
                  </a:lnTo>
                  <a:lnTo>
                    <a:pt x="2318016" y="546747"/>
                  </a:lnTo>
                  <a:lnTo>
                    <a:pt x="2310981" y="533120"/>
                  </a:lnTo>
                  <a:lnTo>
                    <a:pt x="2310981" y="523290"/>
                  </a:lnTo>
                  <a:lnTo>
                    <a:pt x="2311819" y="515442"/>
                  </a:lnTo>
                  <a:lnTo>
                    <a:pt x="2314206" y="508635"/>
                  </a:lnTo>
                  <a:lnTo>
                    <a:pt x="2314321" y="508304"/>
                  </a:lnTo>
                  <a:lnTo>
                    <a:pt x="2349322" y="485787"/>
                  </a:lnTo>
                  <a:lnTo>
                    <a:pt x="2359558" y="485089"/>
                  </a:lnTo>
                  <a:lnTo>
                    <a:pt x="2367813" y="485533"/>
                  </a:lnTo>
                  <a:lnTo>
                    <a:pt x="2410663" y="500786"/>
                  </a:lnTo>
                  <a:lnTo>
                    <a:pt x="2428583" y="512902"/>
                  </a:lnTo>
                  <a:lnTo>
                    <a:pt x="2441981" y="492798"/>
                  </a:lnTo>
                  <a:lnTo>
                    <a:pt x="2400109" y="470357"/>
                  </a:lnTo>
                  <a:lnTo>
                    <a:pt x="2370315" y="463816"/>
                  </a:lnTo>
                  <a:lnTo>
                    <a:pt x="2371331" y="463816"/>
                  </a:lnTo>
                  <a:lnTo>
                    <a:pt x="2359228" y="463321"/>
                  </a:lnTo>
                  <a:lnTo>
                    <a:pt x="2348801" y="463816"/>
                  </a:lnTo>
                  <a:lnTo>
                    <a:pt x="2338959" y="465328"/>
                  </a:lnTo>
                  <a:lnTo>
                    <a:pt x="2300325" y="486854"/>
                  </a:lnTo>
                  <a:lnTo>
                    <a:pt x="2288565" y="508304"/>
                  </a:lnTo>
                  <a:lnTo>
                    <a:pt x="2288438" y="508635"/>
                  </a:lnTo>
                  <a:lnTo>
                    <a:pt x="2286749" y="517029"/>
                  </a:lnTo>
                  <a:lnTo>
                    <a:pt x="2286177" y="525970"/>
                  </a:lnTo>
                  <a:lnTo>
                    <a:pt x="2286533" y="533120"/>
                  </a:lnTo>
                  <a:lnTo>
                    <a:pt x="2286622" y="534911"/>
                  </a:lnTo>
                  <a:lnTo>
                    <a:pt x="2306726" y="571411"/>
                  </a:lnTo>
                  <a:lnTo>
                    <a:pt x="2345296" y="587946"/>
                  </a:lnTo>
                  <a:lnTo>
                    <a:pt x="2373490" y="595439"/>
                  </a:lnTo>
                  <a:lnTo>
                    <a:pt x="2380081" y="597420"/>
                  </a:lnTo>
                  <a:lnTo>
                    <a:pt x="2386380" y="599630"/>
                  </a:lnTo>
                  <a:lnTo>
                    <a:pt x="2400211" y="605155"/>
                  </a:lnTo>
                  <a:lnTo>
                    <a:pt x="2406472" y="609625"/>
                  </a:lnTo>
                  <a:lnTo>
                    <a:pt x="2411158" y="615442"/>
                  </a:lnTo>
                  <a:lnTo>
                    <a:pt x="2416073" y="621017"/>
                  </a:lnTo>
                  <a:lnTo>
                    <a:pt x="2418537" y="628611"/>
                  </a:lnTo>
                  <a:lnTo>
                    <a:pt x="2418537" y="646709"/>
                  </a:lnTo>
                  <a:lnTo>
                    <a:pt x="2416187" y="654418"/>
                  </a:lnTo>
                  <a:lnTo>
                    <a:pt x="2411501" y="661339"/>
                  </a:lnTo>
                  <a:lnTo>
                    <a:pt x="2407031" y="668045"/>
                  </a:lnTo>
                  <a:lnTo>
                    <a:pt x="2365591" y="683120"/>
                  </a:lnTo>
                  <a:lnTo>
                    <a:pt x="2358885" y="682764"/>
                  </a:lnTo>
                  <a:lnTo>
                    <a:pt x="2357285" y="682764"/>
                  </a:lnTo>
                  <a:lnTo>
                    <a:pt x="2313825" y="664946"/>
                  </a:lnTo>
                  <a:lnTo>
                    <a:pt x="2294217" y="648944"/>
                  </a:lnTo>
                  <a:lnTo>
                    <a:pt x="2278811" y="668375"/>
                  </a:lnTo>
                  <a:lnTo>
                    <a:pt x="2310282" y="691375"/>
                  </a:lnTo>
                  <a:lnTo>
                    <a:pt x="2353360" y="704684"/>
                  </a:lnTo>
                  <a:lnTo>
                    <a:pt x="2364917" y="705231"/>
                  </a:lnTo>
                  <a:lnTo>
                    <a:pt x="2376144" y="704684"/>
                  </a:lnTo>
                  <a:lnTo>
                    <a:pt x="2414346" y="691603"/>
                  </a:lnTo>
                  <a:lnTo>
                    <a:pt x="2441740" y="655396"/>
                  </a:lnTo>
                  <a:lnTo>
                    <a:pt x="2443607" y="646709"/>
                  </a:lnTo>
                  <a:lnTo>
                    <a:pt x="2443683" y="646366"/>
                  </a:lnTo>
                  <a:lnTo>
                    <a:pt x="2444331" y="636879"/>
                  </a:lnTo>
                  <a:close/>
                </a:path>
                <a:path w="20104100" h="11308715">
                  <a:moveTo>
                    <a:pt x="2636189" y="467004"/>
                  </a:moveTo>
                  <a:lnTo>
                    <a:pt x="2488768" y="467004"/>
                  </a:lnTo>
                  <a:lnTo>
                    <a:pt x="2488768" y="489445"/>
                  </a:lnTo>
                  <a:lnTo>
                    <a:pt x="2549753" y="489445"/>
                  </a:lnTo>
                  <a:lnTo>
                    <a:pt x="2549753" y="679094"/>
                  </a:lnTo>
                  <a:lnTo>
                    <a:pt x="2488768" y="679094"/>
                  </a:lnTo>
                  <a:lnTo>
                    <a:pt x="2488768" y="701548"/>
                  </a:lnTo>
                  <a:lnTo>
                    <a:pt x="2636189" y="701548"/>
                  </a:lnTo>
                  <a:lnTo>
                    <a:pt x="2636189" y="679094"/>
                  </a:lnTo>
                  <a:lnTo>
                    <a:pt x="2575547" y="679094"/>
                  </a:lnTo>
                  <a:lnTo>
                    <a:pt x="2575547" y="489445"/>
                  </a:lnTo>
                  <a:lnTo>
                    <a:pt x="2636189" y="489445"/>
                  </a:lnTo>
                  <a:lnTo>
                    <a:pt x="2636189" y="467004"/>
                  </a:lnTo>
                  <a:close/>
                </a:path>
                <a:path w="20104100" h="11308715">
                  <a:moveTo>
                    <a:pt x="2846159" y="636879"/>
                  </a:moveTo>
                  <a:lnTo>
                    <a:pt x="2830487" y="595579"/>
                  </a:lnTo>
                  <a:lnTo>
                    <a:pt x="2793542" y="576567"/>
                  </a:lnTo>
                  <a:lnTo>
                    <a:pt x="2765069" y="569201"/>
                  </a:lnTo>
                  <a:lnTo>
                    <a:pt x="2758160" y="567270"/>
                  </a:lnTo>
                  <a:lnTo>
                    <a:pt x="2719832" y="546747"/>
                  </a:lnTo>
                  <a:lnTo>
                    <a:pt x="2712796" y="533120"/>
                  </a:lnTo>
                  <a:lnTo>
                    <a:pt x="2712796" y="523290"/>
                  </a:lnTo>
                  <a:lnTo>
                    <a:pt x="2713634" y="515442"/>
                  </a:lnTo>
                  <a:lnTo>
                    <a:pt x="2716034" y="508635"/>
                  </a:lnTo>
                  <a:lnTo>
                    <a:pt x="2716149" y="508304"/>
                  </a:lnTo>
                  <a:lnTo>
                    <a:pt x="2751137" y="485787"/>
                  </a:lnTo>
                  <a:lnTo>
                    <a:pt x="2761386" y="485089"/>
                  </a:lnTo>
                  <a:lnTo>
                    <a:pt x="2769628" y="485533"/>
                  </a:lnTo>
                  <a:lnTo>
                    <a:pt x="2812478" y="500786"/>
                  </a:lnTo>
                  <a:lnTo>
                    <a:pt x="2830411" y="512902"/>
                  </a:lnTo>
                  <a:lnTo>
                    <a:pt x="2843809" y="492798"/>
                  </a:lnTo>
                  <a:lnTo>
                    <a:pt x="2801924" y="470357"/>
                  </a:lnTo>
                  <a:lnTo>
                    <a:pt x="2772130" y="463816"/>
                  </a:lnTo>
                  <a:lnTo>
                    <a:pt x="2773159" y="463816"/>
                  </a:lnTo>
                  <a:lnTo>
                    <a:pt x="2761043" y="463321"/>
                  </a:lnTo>
                  <a:lnTo>
                    <a:pt x="2750616" y="463816"/>
                  </a:lnTo>
                  <a:lnTo>
                    <a:pt x="2740774" y="465328"/>
                  </a:lnTo>
                  <a:lnTo>
                    <a:pt x="2702141" y="486854"/>
                  </a:lnTo>
                  <a:lnTo>
                    <a:pt x="2688005" y="525970"/>
                  </a:lnTo>
                  <a:lnTo>
                    <a:pt x="2688348" y="533120"/>
                  </a:lnTo>
                  <a:lnTo>
                    <a:pt x="2708541" y="571411"/>
                  </a:lnTo>
                  <a:lnTo>
                    <a:pt x="2747124" y="587946"/>
                  </a:lnTo>
                  <a:lnTo>
                    <a:pt x="2775305" y="595439"/>
                  </a:lnTo>
                  <a:lnTo>
                    <a:pt x="2781909" y="597420"/>
                  </a:lnTo>
                  <a:lnTo>
                    <a:pt x="2788208" y="599630"/>
                  </a:lnTo>
                  <a:lnTo>
                    <a:pt x="2802039" y="605155"/>
                  </a:lnTo>
                  <a:lnTo>
                    <a:pt x="2808287" y="609625"/>
                  </a:lnTo>
                  <a:lnTo>
                    <a:pt x="2812986" y="615442"/>
                  </a:lnTo>
                  <a:lnTo>
                    <a:pt x="2817901" y="621017"/>
                  </a:lnTo>
                  <a:lnTo>
                    <a:pt x="2820352" y="628611"/>
                  </a:lnTo>
                  <a:lnTo>
                    <a:pt x="2820352" y="646709"/>
                  </a:lnTo>
                  <a:lnTo>
                    <a:pt x="2818003" y="654418"/>
                  </a:lnTo>
                  <a:lnTo>
                    <a:pt x="2813316" y="661339"/>
                  </a:lnTo>
                  <a:lnTo>
                    <a:pt x="2808846" y="668045"/>
                  </a:lnTo>
                  <a:lnTo>
                    <a:pt x="2767406" y="683120"/>
                  </a:lnTo>
                  <a:lnTo>
                    <a:pt x="2760713" y="682764"/>
                  </a:lnTo>
                  <a:lnTo>
                    <a:pt x="2759113" y="682764"/>
                  </a:lnTo>
                  <a:lnTo>
                    <a:pt x="2715641" y="664946"/>
                  </a:lnTo>
                  <a:lnTo>
                    <a:pt x="2696045" y="648944"/>
                  </a:lnTo>
                  <a:lnTo>
                    <a:pt x="2680627" y="668375"/>
                  </a:lnTo>
                  <a:lnTo>
                    <a:pt x="2712110" y="691375"/>
                  </a:lnTo>
                  <a:lnTo>
                    <a:pt x="2755176" y="704684"/>
                  </a:lnTo>
                  <a:lnTo>
                    <a:pt x="2766745" y="705231"/>
                  </a:lnTo>
                  <a:lnTo>
                    <a:pt x="2777972" y="704684"/>
                  </a:lnTo>
                  <a:lnTo>
                    <a:pt x="2816161" y="691603"/>
                  </a:lnTo>
                  <a:lnTo>
                    <a:pt x="2826474" y="683120"/>
                  </a:lnTo>
                  <a:lnTo>
                    <a:pt x="2830233" y="679373"/>
                  </a:lnTo>
                  <a:lnTo>
                    <a:pt x="2845498" y="646366"/>
                  </a:lnTo>
                  <a:lnTo>
                    <a:pt x="2846159" y="636879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6812" y="1334723"/>
              <a:ext cx="2479104" cy="247909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0" y="1310113"/>
              <a:ext cx="2538167" cy="253815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8055" y="1310113"/>
              <a:ext cx="2636618" cy="263660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256506" y="1329802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8863" y="1587229"/>
              <a:ext cx="2022178" cy="63865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9426" y="3440802"/>
              <a:ext cx="422946" cy="9012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6961" y="1334723"/>
              <a:ext cx="2479104" cy="247909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7430" y="1310113"/>
              <a:ext cx="2538167" cy="253815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8205" y="1310113"/>
              <a:ext cx="2636618" cy="263660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776656" y="1329802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87513" y="1591154"/>
              <a:ext cx="1658294" cy="63657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89576" y="3440802"/>
              <a:ext cx="422946" cy="9012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7091" y="1334723"/>
              <a:ext cx="2479104" cy="247909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7560" y="1310113"/>
              <a:ext cx="2538167" cy="253815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8334" y="1310113"/>
              <a:ext cx="2636618" cy="2636602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6296785" y="1329802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07122" y="1588037"/>
              <a:ext cx="1641641" cy="637849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6505723" y="3437252"/>
              <a:ext cx="366395" cy="117475"/>
            </a:xfrm>
            <a:custGeom>
              <a:avLst/>
              <a:gdLst/>
              <a:ahLst/>
              <a:cxnLst/>
              <a:rect l="l" t="t" r="r" b="b"/>
              <a:pathLst>
                <a:path w="366395" h="117475">
                  <a:moveTo>
                    <a:pt x="12510" y="73246"/>
                  </a:moveTo>
                  <a:lnTo>
                    <a:pt x="0" y="75150"/>
                  </a:lnTo>
                  <a:lnTo>
                    <a:pt x="973" y="80518"/>
                  </a:lnTo>
                  <a:lnTo>
                    <a:pt x="1067" y="81038"/>
                  </a:lnTo>
                  <a:lnTo>
                    <a:pt x="3953" y="85583"/>
                  </a:lnTo>
                  <a:lnTo>
                    <a:pt x="13362" y="91961"/>
                  </a:lnTo>
                  <a:lnTo>
                    <a:pt x="19437" y="93548"/>
                  </a:lnTo>
                  <a:lnTo>
                    <a:pt x="32250" y="93548"/>
                  </a:lnTo>
                  <a:lnTo>
                    <a:pt x="36969" y="92668"/>
                  </a:lnTo>
                  <a:lnTo>
                    <a:pt x="45136" y="89147"/>
                  </a:lnTo>
                  <a:lnTo>
                    <a:pt x="48325" y="86723"/>
                  </a:lnTo>
                  <a:lnTo>
                    <a:pt x="50993" y="83116"/>
                  </a:lnTo>
                  <a:lnTo>
                    <a:pt x="22900" y="83116"/>
                  </a:lnTo>
                  <a:lnTo>
                    <a:pt x="19740" y="82293"/>
                  </a:lnTo>
                  <a:lnTo>
                    <a:pt x="14891" y="78974"/>
                  </a:lnTo>
                  <a:lnTo>
                    <a:pt x="13289" y="76507"/>
                  </a:lnTo>
                  <a:lnTo>
                    <a:pt x="12510" y="73246"/>
                  </a:lnTo>
                  <a:close/>
                </a:path>
                <a:path w="366395" h="117475">
                  <a:moveTo>
                    <a:pt x="34804" y="24848"/>
                  </a:moveTo>
                  <a:lnTo>
                    <a:pt x="22626" y="24848"/>
                  </a:lnTo>
                  <a:lnTo>
                    <a:pt x="18196" y="25685"/>
                  </a:lnTo>
                  <a:lnTo>
                    <a:pt x="1948" y="40620"/>
                  </a:lnTo>
                  <a:lnTo>
                    <a:pt x="1948" y="49278"/>
                  </a:lnTo>
                  <a:lnTo>
                    <a:pt x="3419" y="53188"/>
                  </a:lnTo>
                  <a:lnTo>
                    <a:pt x="9336" y="59364"/>
                  </a:lnTo>
                  <a:lnTo>
                    <a:pt x="13924" y="61615"/>
                  </a:lnTo>
                  <a:lnTo>
                    <a:pt x="34559" y="66218"/>
                  </a:lnTo>
                  <a:lnTo>
                    <a:pt x="36911" y="67286"/>
                  </a:lnTo>
                  <a:lnTo>
                    <a:pt x="39999" y="70114"/>
                  </a:lnTo>
                  <a:lnTo>
                    <a:pt x="40778" y="71860"/>
                  </a:lnTo>
                  <a:lnTo>
                    <a:pt x="40778" y="76507"/>
                  </a:lnTo>
                  <a:lnTo>
                    <a:pt x="39508" y="78686"/>
                  </a:lnTo>
                  <a:lnTo>
                    <a:pt x="34347" y="82293"/>
                  </a:lnTo>
                  <a:lnTo>
                    <a:pt x="34207" y="82293"/>
                  </a:lnTo>
                  <a:lnTo>
                    <a:pt x="31038" y="83116"/>
                  </a:lnTo>
                  <a:lnTo>
                    <a:pt x="50993" y="83116"/>
                  </a:lnTo>
                  <a:lnTo>
                    <a:pt x="52914" y="80518"/>
                  </a:lnTo>
                  <a:lnTo>
                    <a:pt x="54068" y="76968"/>
                  </a:lnTo>
                  <a:lnTo>
                    <a:pt x="54068" y="68282"/>
                  </a:lnTo>
                  <a:lnTo>
                    <a:pt x="52568" y="64458"/>
                  </a:lnTo>
                  <a:lnTo>
                    <a:pt x="46565" y="58570"/>
                  </a:lnTo>
                  <a:lnTo>
                    <a:pt x="42005" y="56391"/>
                  </a:lnTo>
                  <a:lnTo>
                    <a:pt x="21659" y="51687"/>
                  </a:lnTo>
                  <a:lnTo>
                    <a:pt x="19004" y="50576"/>
                  </a:lnTo>
                  <a:lnTo>
                    <a:pt x="15714" y="47863"/>
                  </a:lnTo>
                  <a:lnTo>
                    <a:pt x="14891" y="46074"/>
                  </a:lnTo>
                  <a:lnTo>
                    <a:pt x="15001" y="41096"/>
                  </a:lnTo>
                  <a:lnTo>
                    <a:pt x="16118" y="39191"/>
                  </a:lnTo>
                  <a:lnTo>
                    <a:pt x="21024" y="35930"/>
                  </a:lnTo>
                  <a:lnTo>
                    <a:pt x="24083" y="35107"/>
                  </a:lnTo>
                  <a:lnTo>
                    <a:pt x="50359" y="35107"/>
                  </a:lnTo>
                  <a:lnTo>
                    <a:pt x="48715" y="32611"/>
                  </a:lnTo>
                  <a:lnTo>
                    <a:pt x="40461" y="26406"/>
                  </a:lnTo>
                  <a:lnTo>
                    <a:pt x="34804" y="24848"/>
                  </a:lnTo>
                  <a:close/>
                </a:path>
                <a:path w="366395" h="117475">
                  <a:moveTo>
                    <a:pt x="50359" y="35107"/>
                  </a:moveTo>
                  <a:lnTo>
                    <a:pt x="30432" y="35107"/>
                  </a:lnTo>
                  <a:lnTo>
                    <a:pt x="32669" y="35540"/>
                  </a:lnTo>
                  <a:lnTo>
                    <a:pt x="36247" y="37272"/>
                  </a:lnTo>
                  <a:lnTo>
                    <a:pt x="37661" y="38383"/>
                  </a:lnTo>
                  <a:lnTo>
                    <a:pt x="39768" y="41096"/>
                  </a:lnTo>
                  <a:lnTo>
                    <a:pt x="40547" y="42524"/>
                  </a:lnTo>
                  <a:lnTo>
                    <a:pt x="41038" y="44025"/>
                  </a:lnTo>
                  <a:lnTo>
                    <a:pt x="52770" y="41947"/>
                  </a:lnTo>
                  <a:lnTo>
                    <a:pt x="51442" y="36752"/>
                  </a:lnTo>
                  <a:lnTo>
                    <a:pt x="50359" y="35107"/>
                  </a:lnTo>
                  <a:close/>
                </a:path>
                <a:path w="366395" h="117475">
                  <a:moveTo>
                    <a:pt x="101201" y="24848"/>
                  </a:moveTo>
                  <a:lnTo>
                    <a:pt x="88733" y="24848"/>
                  </a:lnTo>
                  <a:lnTo>
                    <a:pt x="83293" y="26276"/>
                  </a:lnTo>
                  <a:lnTo>
                    <a:pt x="74001" y="31991"/>
                  </a:lnTo>
                  <a:lnTo>
                    <a:pt x="70393" y="36002"/>
                  </a:lnTo>
                  <a:lnTo>
                    <a:pt x="65256" y="46334"/>
                  </a:lnTo>
                  <a:lnTo>
                    <a:pt x="63972" y="52366"/>
                  </a:lnTo>
                  <a:lnTo>
                    <a:pt x="63972" y="66132"/>
                  </a:lnTo>
                  <a:lnTo>
                    <a:pt x="88733" y="93548"/>
                  </a:lnTo>
                  <a:lnTo>
                    <a:pt x="101201" y="93548"/>
                  </a:lnTo>
                  <a:lnTo>
                    <a:pt x="106641" y="92120"/>
                  </a:lnTo>
                  <a:lnTo>
                    <a:pt x="115934" y="86406"/>
                  </a:lnTo>
                  <a:lnTo>
                    <a:pt x="119294" y="82683"/>
                  </a:lnTo>
                  <a:lnTo>
                    <a:pt x="90941" y="82683"/>
                  </a:lnTo>
                  <a:lnTo>
                    <a:pt x="87565" y="81615"/>
                  </a:lnTo>
                  <a:lnTo>
                    <a:pt x="77045" y="63491"/>
                  </a:lnTo>
                  <a:lnTo>
                    <a:pt x="77045" y="54977"/>
                  </a:lnTo>
                  <a:lnTo>
                    <a:pt x="90941" y="35670"/>
                  </a:lnTo>
                  <a:lnTo>
                    <a:pt x="119243" y="35670"/>
                  </a:lnTo>
                  <a:lnTo>
                    <a:pt x="115934" y="31991"/>
                  </a:lnTo>
                  <a:lnTo>
                    <a:pt x="106641" y="26276"/>
                  </a:lnTo>
                  <a:lnTo>
                    <a:pt x="101201" y="24848"/>
                  </a:lnTo>
                  <a:close/>
                </a:path>
                <a:path w="366395" h="117475">
                  <a:moveTo>
                    <a:pt x="119243" y="35670"/>
                  </a:moveTo>
                  <a:lnTo>
                    <a:pt x="99051" y="35670"/>
                  </a:lnTo>
                  <a:lnTo>
                    <a:pt x="102399" y="36752"/>
                  </a:lnTo>
                  <a:lnTo>
                    <a:pt x="107709" y="41081"/>
                  </a:lnTo>
                  <a:lnTo>
                    <a:pt x="109671" y="43953"/>
                  </a:lnTo>
                  <a:lnTo>
                    <a:pt x="110941" y="47532"/>
                  </a:lnTo>
                  <a:lnTo>
                    <a:pt x="112240" y="51081"/>
                  </a:lnTo>
                  <a:lnTo>
                    <a:pt x="112889" y="54977"/>
                  </a:lnTo>
                  <a:lnTo>
                    <a:pt x="112889" y="63491"/>
                  </a:lnTo>
                  <a:lnTo>
                    <a:pt x="112240" y="67401"/>
                  </a:lnTo>
                  <a:lnTo>
                    <a:pt x="110941" y="70951"/>
                  </a:lnTo>
                  <a:lnTo>
                    <a:pt x="109671" y="74501"/>
                  </a:lnTo>
                  <a:lnTo>
                    <a:pt x="107709" y="77344"/>
                  </a:lnTo>
                  <a:lnTo>
                    <a:pt x="102399" y="81615"/>
                  </a:lnTo>
                  <a:lnTo>
                    <a:pt x="99051" y="82683"/>
                  </a:lnTo>
                  <a:lnTo>
                    <a:pt x="119294" y="82683"/>
                  </a:lnTo>
                  <a:lnTo>
                    <a:pt x="119541" y="82409"/>
                  </a:lnTo>
                  <a:lnTo>
                    <a:pt x="124678" y="72134"/>
                  </a:lnTo>
                  <a:lnTo>
                    <a:pt x="125963" y="66132"/>
                  </a:lnTo>
                  <a:lnTo>
                    <a:pt x="125963" y="52366"/>
                  </a:lnTo>
                  <a:lnTo>
                    <a:pt x="124678" y="46334"/>
                  </a:lnTo>
                  <a:lnTo>
                    <a:pt x="119541" y="36002"/>
                  </a:lnTo>
                  <a:lnTo>
                    <a:pt x="119243" y="35670"/>
                  </a:lnTo>
                  <a:close/>
                </a:path>
                <a:path w="366395" h="117475">
                  <a:moveTo>
                    <a:pt x="151710" y="25714"/>
                  </a:moveTo>
                  <a:lnTo>
                    <a:pt x="139070" y="25714"/>
                  </a:lnTo>
                  <a:lnTo>
                    <a:pt x="139070" y="117141"/>
                  </a:lnTo>
                  <a:lnTo>
                    <a:pt x="152013" y="117141"/>
                  </a:lnTo>
                  <a:lnTo>
                    <a:pt x="152013" y="81860"/>
                  </a:lnTo>
                  <a:lnTo>
                    <a:pt x="163447" y="81860"/>
                  </a:lnTo>
                  <a:lnTo>
                    <a:pt x="151753" y="63635"/>
                  </a:lnTo>
                  <a:lnTo>
                    <a:pt x="151753" y="54342"/>
                  </a:lnTo>
                  <a:lnTo>
                    <a:pt x="152363" y="50634"/>
                  </a:lnTo>
                  <a:lnTo>
                    <a:pt x="152417" y="50302"/>
                  </a:lnTo>
                  <a:lnTo>
                    <a:pt x="163229" y="36493"/>
                  </a:lnTo>
                  <a:lnTo>
                    <a:pt x="151710" y="36493"/>
                  </a:lnTo>
                  <a:lnTo>
                    <a:pt x="151710" y="25714"/>
                  </a:lnTo>
                  <a:close/>
                </a:path>
                <a:path w="366395" h="117475">
                  <a:moveTo>
                    <a:pt x="163447" y="81860"/>
                  </a:moveTo>
                  <a:lnTo>
                    <a:pt x="152792" y="81860"/>
                  </a:lnTo>
                  <a:lnTo>
                    <a:pt x="153572" y="83274"/>
                  </a:lnTo>
                  <a:lnTo>
                    <a:pt x="167973" y="93505"/>
                  </a:lnTo>
                  <a:lnTo>
                    <a:pt x="177381" y="93505"/>
                  </a:lnTo>
                  <a:lnTo>
                    <a:pt x="182157" y="92134"/>
                  </a:lnTo>
                  <a:lnTo>
                    <a:pt x="190526" y="86622"/>
                  </a:lnTo>
                  <a:lnTo>
                    <a:pt x="193816" y="82683"/>
                  </a:lnTo>
                  <a:lnTo>
                    <a:pt x="193918" y="82466"/>
                  </a:lnTo>
                  <a:lnTo>
                    <a:pt x="165390" y="82466"/>
                  </a:lnTo>
                  <a:lnTo>
                    <a:pt x="163447" y="81860"/>
                  </a:lnTo>
                  <a:close/>
                </a:path>
                <a:path w="366395" h="117475">
                  <a:moveTo>
                    <a:pt x="193915" y="35843"/>
                  </a:moveTo>
                  <a:lnTo>
                    <a:pt x="173009" y="35843"/>
                  </a:lnTo>
                  <a:lnTo>
                    <a:pt x="176255" y="36853"/>
                  </a:lnTo>
                  <a:lnTo>
                    <a:pt x="181479" y="40894"/>
                  </a:lnTo>
                  <a:lnTo>
                    <a:pt x="183441" y="43650"/>
                  </a:lnTo>
                  <a:lnTo>
                    <a:pt x="184740" y="47142"/>
                  </a:lnTo>
                  <a:lnTo>
                    <a:pt x="185941" y="50302"/>
                  </a:lnTo>
                  <a:lnTo>
                    <a:pt x="186068" y="50634"/>
                  </a:lnTo>
                  <a:lnTo>
                    <a:pt x="186692" y="54342"/>
                  </a:lnTo>
                  <a:lnTo>
                    <a:pt x="186692" y="63635"/>
                  </a:lnTo>
                  <a:lnTo>
                    <a:pt x="186053" y="67401"/>
                  </a:lnTo>
                  <a:lnTo>
                    <a:pt x="184697" y="70951"/>
                  </a:lnTo>
                  <a:lnTo>
                    <a:pt x="183369" y="74501"/>
                  </a:lnTo>
                  <a:lnTo>
                    <a:pt x="181407" y="77315"/>
                  </a:lnTo>
                  <a:lnTo>
                    <a:pt x="176075" y="81485"/>
                  </a:lnTo>
                  <a:lnTo>
                    <a:pt x="172980" y="82466"/>
                  </a:lnTo>
                  <a:lnTo>
                    <a:pt x="193918" y="82466"/>
                  </a:lnTo>
                  <a:lnTo>
                    <a:pt x="198607" y="72437"/>
                  </a:lnTo>
                  <a:lnTo>
                    <a:pt x="199805" y="66276"/>
                  </a:lnTo>
                  <a:lnTo>
                    <a:pt x="199805" y="51904"/>
                  </a:lnTo>
                  <a:lnTo>
                    <a:pt x="198593" y="45757"/>
                  </a:lnTo>
                  <a:lnTo>
                    <a:pt x="193915" y="35843"/>
                  </a:lnTo>
                  <a:close/>
                </a:path>
                <a:path w="366395" h="117475">
                  <a:moveTo>
                    <a:pt x="177251" y="24848"/>
                  </a:moveTo>
                  <a:lnTo>
                    <a:pt x="167756" y="24848"/>
                  </a:lnTo>
                  <a:lnTo>
                    <a:pt x="164437" y="25540"/>
                  </a:lnTo>
                  <a:lnTo>
                    <a:pt x="152792" y="36493"/>
                  </a:lnTo>
                  <a:lnTo>
                    <a:pt x="163229" y="36493"/>
                  </a:lnTo>
                  <a:lnTo>
                    <a:pt x="165361" y="35843"/>
                  </a:lnTo>
                  <a:lnTo>
                    <a:pt x="193915" y="35843"/>
                  </a:lnTo>
                  <a:lnTo>
                    <a:pt x="193773" y="35540"/>
                  </a:lnTo>
                  <a:lnTo>
                    <a:pt x="190469" y="31630"/>
                  </a:lnTo>
                  <a:lnTo>
                    <a:pt x="182042" y="26204"/>
                  </a:lnTo>
                  <a:lnTo>
                    <a:pt x="177251" y="24848"/>
                  </a:lnTo>
                  <a:close/>
                </a:path>
                <a:path w="366395" h="117475">
                  <a:moveTo>
                    <a:pt x="225736" y="3549"/>
                  </a:moveTo>
                  <a:lnTo>
                    <a:pt x="212966" y="3549"/>
                  </a:lnTo>
                  <a:lnTo>
                    <a:pt x="212966" y="92206"/>
                  </a:lnTo>
                  <a:lnTo>
                    <a:pt x="225910" y="92206"/>
                  </a:lnTo>
                  <a:lnTo>
                    <a:pt x="225910" y="49205"/>
                  </a:lnTo>
                  <a:lnTo>
                    <a:pt x="226500" y="46594"/>
                  </a:lnTo>
                  <a:lnTo>
                    <a:pt x="236770" y="36536"/>
                  </a:lnTo>
                  <a:lnTo>
                    <a:pt x="225736" y="36536"/>
                  </a:lnTo>
                  <a:lnTo>
                    <a:pt x="225736" y="3549"/>
                  </a:lnTo>
                  <a:close/>
                </a:path>
                <a:path w="366395" h="117475">
                  <a:moveTo>
                    <a:pt x="266169" y="36060"/>
                  </a:moveTo>
                  <a:lnTo>
                    <a:pt x="246313" y="36060"/>
                  </a:lnTo>
                  <a:lnTo>
                    <a:pt x="249805" y="37416"/>
                  </a:lnTo>
                  <a:lnTo>
                    <a:pt x="254827" y="42813"/>
                  </a:lnTo>
                  <a:lnTo>
                    <a:pt x="256082" y="46594"/>
                  </a:lnTo>
                  <a:lnTo>
                    <a:pt x="256082" y="92206"/>
                  </a:lnTo>
                  <a:lnTo>
                    <a:pt x="269026" y="92206"/>
                  </a:lnTo>
                  <a:lnTo>
                    <a:pt x="269026" y="44371"/>
                  </a:lnTo>
                  <a:lnTo>
                    <a:pt x="268074" y="39754"/>
                  </a:lnTo>
                  <a:lnTo>
                    <a:pt x="266169" y="36060"/>
                  </a:lnTo>
                  <a:close/>
                </a:path>
                <a:path w="366395" h="117475">
                  <a:moveTo>
                    <a:pt x="250815" y="24848"/>
                  </a:moveTo>
                  <a:lnTo>
                    <a:pt x="241090" y="24848"/>
                  </a:lnTo>
                  <a:lnTo>
                    <a:pt x="236905" y="25901"/>
                  </a:lnTo>
                  <a:lnTo>
                    <a:pt x="230498" y="30115"/>
                  </a:lnTo>
                  <a:lnTo>
                    <a:pt x="228117" y="32957"/>
                  </a:lnTo>
                  <a:lnTo>
                    <a:pt x="226559" y="36536"/>
                  </a:lnTo>
                  <a:lnTo>
                    <a:pt x="236770" y="36536"/>
                  </a:lnTo>
                  <a:lnTo>
                    <a:pt x="238781" y="36060"/>
                  </a:lnTo>
                  <a:lnTo>
                    <a:pt x="266169" y="36060"/>
                  </a:lnTo>
                  <a:lnTo>
                    <a:pt x="264293" y="32337"/>
                  </a:lnTo>
                  <a:lnTo>
                    <a:pt x="261638" y="29537"/>
                  </a:lnTo>
                  <a:lnTo>
                    <a:pt x="255009" y="25901"/>
                  </a:lnTo>
                  <a:lnTo>
                    <a:pt x="255288" y="25901"/>
                  </a:lnTo>
                  <a:lnTo>
                    <a:pt x="250815" y="24848"/>
                  </a:lnTo>
                  <a:close/>
                </a:path>
                <a:path w="366395" h="117475">
                  <a:moveTo>
                    <a:pt x="297901" y="25714"/>
                  </a:moveTo>
                  <a:lnTo>
                    <a:pt x="284958" y="25714"/>
                  </a:lnTo>
                  <a:lnTo>
                    <a:pt x="284958" y="92206"/>
                  </a:lnTo>
                  <a:lnTo>
                    <a:pt x="297901" y="92206"/>
                  </a:lnTo>
                  <a:lnTo>
                    <a:pt x="297901" y="25714"/>
                  </a:lnTo>
                  <a:close/>
                </a:path>
                <a:path w="366395" h="117475">
                  <a:moveTo>
                    <a:pt x="293745" y="0"/>
                  </a:moveTo>
                  <a:lnTo>
                    <a:pt x="289243" y="0"/>
                  </a:lnTo>
                  <a:lnTo>
                    <a:pt x="287310" y="764"/>
                  </a:lnTo>
                  <a:lnTo>
                    <a:pt x="284106" y="3795"/>
                  </a:lnTo>
                  <a:lnTo>
                    <a:pt x="283313" y="5613"/>
                  </a:lnTo>
                  <a:lnTo>
                    <a:pt x="283313" y="9855"/>
                  </a:lnTo>
                  <a:lnTo>
                    <a:pt x="284106" y="11673"/>
                  </a:lnTo>
                  <a:lnTo>
                    <a:pt x="285694" y="13203"/>
                  </a:lnTo>
                  <a:lnTo>
                    <a:pt x="287310" y="14704"/>
                  </a:lnTo>
                  <a:lnTo>
                    <a:pt x="289243" y="15454"/>
                  </a:lnTo>
                  <a:lnTo>
                    <a:pt x="293745" y="15454"/>
                  </a:lnTo>
                  <a:lnTo>
                    <a:pt x="295665" y="14704"/>
                  </a:lnTo>
                  <a:lnTo>
                    <a:pt x="298868" y="11673"/>
                  </a:lnTo>
                  <a:lnTo>
                    <a:pt x="299676" y="9855"/>
                  </a:lnTo>
                  <a:lnTo>
                    <a:pt x="299676" y="5613"/>
                  </a:lnTo>
                  <a:lnTo>
                    <a:pt x="298868" y="3795"/>
                  </a:lnTo>
                  <a:lnTo>
                    <a:pt x="297252" y="2294"/>
                  </a:lnTo>
                  <a:lnTo>
                    <a:pt x="295665" y="764"/>
                  </a:lnTo>
                  <a:lnTo>
                    <a:pt x="293745" y="0"/>
                  </a:lnTo>
                  <a:close/>
                </a:path>
                <a:path w="366395" h="117475">
                  <a:moveTo>
                    <a:pt x="363135" y="35324"/>
                  </a:moveTo>
                  <a:lnTo>
                    <a:pt x="344695" y="35324"/>
                  </a:lnTo>
                  <a:lnTo>
                    <a:pt x="347840" y="36363"/>
                  </a:lnTo>
                  <a:lnTo>
                    <a:pt x="352083" y="40519"/>
                  </a:lnTo>
                  <a:lnTo>
                    <a:pt x="353061" y="43203"/>
                  </a:lnTo>
                  <a:lnTo>
                    <a:pt x="353151" y="49090"/>
                  </a:lnTo>
                  <a:lnTo>
                    <a:pt x="352588" y="50215"/>
                  </a:lnTo>
                  <a:lnTo>
                    <a:pt x="350337" y="51601"/>
                  </a:lnTo>
                  <a:lnTo>
                    <a:pt x="348533" y="52106"/>
                  </a:lnTo>
                  <a:lnTo>
                    <a:pt x="346051" y="52423"/>
                  </a:lnTo>
                  <a:lnTo>
                    <a:pt x="333209" y="53924"/>
                  </a:lnTo>
                  <a:lnTo>
                    <a:pt x="330121" y="54472"/>
                  </a:lnTo>
                  <a:lnTo>
                    <a:pt x="310891" y="77906"/>
                  </a:lnTo>
                  <a:lnTo>
                    <a:pt x="311838" y="81456"/>
                  </a:lnTo>
                  <a:lnTo>
                    <a:pt x="315792" y="87459"/>
                  </a:lnTo>
                  <a:lnTo>
                    <a:pt x="318490" y="89753"/>
                  </a:lnTo>
                  <a:lnTo>
                    <a:pt x="325301" y="92899"/>
                  </a:lnTo>
                  <a:lnTo>
                    <a:pt x="329110" y="93678"/>
                  </a:lnTo>
                  <a:lnTo>
                    <a:pt x="336989" y="93678"/>
                  </a:lnTo>
                  <a:lnTo>
                    <a:pt x="352891" y="83289"/>
                  </a:lnTo>
                  <a:lnTo>
                    <a:pt x="332473" y="83289"/>
                  </a:lnTo>
                  <a:lnTo>
                    <a:pt x="329834" y="82582"/>
                  </a:lnTo>
                  <a:lnTo>
                    <a:pt x="329603" y="82582"/>
                  </a:lnTo>
                  <a:lnTo>
                    <a:pt x="324724" y="79220"/>
                  </a:lnTo>
                  <a:lnTo>
                    <a:pt x="323541" y="76795"/>
                  </a:lnTo>
                  <a:lnTo>
                    <a:pt x="323541" y="71283"/>
                  </a:lnTo>
                  <a:lnTo>
                    <a:pt x="324071" y="69667"/>
                  </a:lnTo>
                  <a:lnTo>
                    <a:pt x="324147" y="69436"/>
                  </a:lnTo>
                  <a:lnTo>
                    <a:pt x="341159" y="62683"/>
                  </a:lnTo>
                  <a:lnTo>
                    <a:pt x="346051" y="61947"/>
                  </a:lnTo>
                  <a:lnTo>
                    <a:pt x="353194" y="59653"/>
                  </a:lnTo>
                  <a:lnTo>
                    <a:pt x="366138" y="59653"/>
                  </a:lnTo>
                  <a:lnTo>
                    <a:pt x="366138" y="43203"/>
                  </a:lnTo>
                  <a:lnTo>
                    <a:pt x="365301" y="39263"/>
                  </a:lnTo>
                  <a:lnTo>
                    <a:pt x="363135" y="35324"/>
                  </a:lnTo>
                  <a:close/>
                </a:path>
                <a:path w="366395" h="117475">
                  <a:moveTo>
                    <a:pt x="366138" y="83116"/>
                  </a:moveTo>
                  <a:lnTo>
                    <a:pt x="353497" y="83116"/>
                  </a:lnTo>
                  <a:lnTo>
                    <a:pt x="353497" y="92206"/>
                  </a:lnTo>
                  <a:lnTo>
                    <a:pt x="366138" y="92206"/>
                  </a:lnTo>
                  <a:lnTo>
                    <a:pt x="366138" y="83116"/>
                  </a:lnTo>
                  <a:close/>
                </a:path>
                <a:path w="366395" h="117475">
                  <a:moveTo>
                    <a:pt x="366138" y="59653"/>
                  </a:moveTo>
                  <a:lnTo>
                    <a:pt x="353194" y="59653"/>
                  </a:lnTo>
                  <a:lnTo>
                    <a:pt x="353075" y="71283"/>
                  </a:lnTo>
                  <a:lnTo>
                    <a:pt x="352516" y="73318"/>
                  </a:lnTo>
                  <a:lnTo>
                    <a:pt x="339716" y="83289"/>
                  </a:lnTo>
                  <a:lnTo>
                    <a:pt x="352891" y="83289"/>
                  </a:lnTo>
                  <a:lnTo>
                    <a:pt x="352977" y="83116"/>
                  </a:lnTo>
                  <a:lnTo>
                    <a:pt x="366138" y="83116"/>
                  </a:lnTo>
                  <a:lnTo>
                    <a:pt x="366138" y="59653"/>
                  </a:lnTo>
                  <a:close/>
                </a:path>
                <a:path w="366395" h="117475">
                  <a:moveTo>
                    <a:pt x="342992" y="24848"/>
                  </a:moveTo>
                  <a:lnTo>
                    <a:pt x="336325" y="24848"/>
                  </a:lnTo>
                  <a:lnTo>
                    <a:pt x="332502" y="25425"/>
                  </a:lnTo>
                  <a:lnTo>
                    <a:pt x="312891" y="41817"/>
                  </a:lnTo>
                  <a:lnTo>
                    <a:pt x="325056" y="44588"/>
                  </a:lnTo>
                  <a:lnTo>
                    <a:pt x="326008" y="42250"/>
                  </a:lnTo>
                  <a:lnTo>
                    <a:pt x="327725" y="40129"/>
                  </a:lnTo>
                  <a:lnTo>
                    <a:pt x="332624" y="36363"/>
                  </a:lnTo>
                  <a:lnTo>
                    <a:pt x="332462" y="36363"/>
                  </a:lnTo>
                  <a:lnTo>
                    <a:pt x="336152" y="35324"/>
                  </a:lnTo>
                  <a:lnTo>
                    <a:pt x="363135" y="35324"/>
                  </a:lnTo>
                  <a:lnTo>
                    <a:pt x="361953" y="33174"/>
                  </a:lnTo>
                  <a:lnTo>
                    <a:pt x="359803" y="30822"/>
                  </a:lnTo>
                  <a:lnTo>
                    <a:pt x="354579" y="27532"/>
                  </a:lnTo>
                  <a:lnTo>
                    <a:pt x="351780" y="26406"/>
                  </a:lnTo>
                  <a:lnTo>
                    <a:pt x="348778" y="25800"/>
                  </a:lnTo>
                  <a:lnTo>
                    <a:pt x="345806" y="25165"/>
                  </a:lnTo>
                  <a:lnTo>
                    <a:pt x="342992" y="24848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6812" y="6335629"/>
              <a:ext cx="2479104" cy="247909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0" y="6311021"/>
              <a:ext cx="2538167" cy="253815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8055" y="6311019"/>
              <a:ext cx="2636618" cy="2636602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256506" y="6330708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63726" y="6588135"/>
              <a:ext cx="1853360" cy="1361148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465443" y="8438157"/>
              <a:ext cx="366395" cy="117475"/>
            </a:xfrm>
            <a:custGeom>
              <a:avLst/>
              <a:gdLst/>
              <a:ahLst/>
              <a:cxnLst/>
              <a:rect l="l" t="t" r="r" b="b"/>
              <a:pathLst>
                <a:path w="366394" h="117475">
                  <a:moveTo>
                    <a:pt x="12510" y="73246"/>
                  </a:moveTo>
                  <a:lnTo>
                    <a:pt x="0" y="75150"/>
                  </a:lnTo>
                  <a:lnTo>
                    <a:pt x="973" y="80518"/>
                  </a:lnTo>
                  <a:lnTo>
                    <a:pt x="1067" y="81038"/>
                  </a:lnTo>
                  <a:lnTo>
                    <a:pt x="3953" y="85583"/>
                  </a:lnTo>
                  <a:lnTo>
                    <a:pt x="13362" y="91961"/>
                  </a:lnTo>
                  <a:lnTo>
                    <a:pt x="19437" y="93548"/>
                  </a:lnTo>
                  <a:lnTo>
                    <a:pt x="32250" y="93548"/>
                  </a:lnTo>
                  <a:lnTo>
                    <a:pt x="36969" y="92668"/>
                  </a:lnTo>
                  <a:lnTo>
                    <a:pt x="45136" y="89147"/>
                  </a:lnTo>
                  <a:lnTo>
                    <a:pt x="48325" y="86723"/>
                  </a:lnTo>
                  <a:lnTo>
                    <a:pt x="50993" y="83116"/>
                  </a:lnTo>
                  <a:lnTo>
                    <a:pt x="22900" y="83116"/>
                  </a:lnTo>
                  <a:lnTo>
                    <a:pt x="19740" y="82293"/>
                  </a:lnTo>
                  <a:lnTo>
                    <a:pt x="14891" y="78974"/>
                  </a:lnTo>
                  <a:lnTo>
                    <a:pt x="13289" y="76507"/>
                  </a:lnTo>
                  <a:lnTo>
                    <a:pt x="12510" y="73246"/>
                  </a:lnTo>
                  <a:close/>
                </a:path>
                <a:path w="366394" h="117475">
                  <a:moveTo>
                    <a:pt x="34804" y="24848"/>
                  </a:moveTo>
                  <a:lnTo>
                    <a:pt x="22626" y="24848"/>
                  </a:lnTo>
                  <a:lnTo>
                    <a:pt x="18196" y="25685"/>
                  </a:lnTo>
                  <a:lnTo>
                    <a:pt x="1948" y="40620"/>
                  </a:lnTo>
                  <a:lnTo>
                    <a:pt x="1948" y="49278"/>
                  </a:lnTo>
                  <a:lnTo>
                    <a:pt x="3419" y="53188"/>
                  </a:lnTo>
                  <a:lnTo>
                    <a:pt x="9336" y="59364"/>
                  </a:lnTo>
                  <a:lnTo>
                    <a:pt x="13924" y="61615"/>
                  </a:lnTo>
                  <a:lnTo>
                    <a:pt x="34559" y="66218"/>
                  </a:lnTo>
                  <a:lnTo>
                    <a:pt x="36911" y="67286"/>
                  </a:lnTo>
                  <a:lnTo>
                    <a:pt x="39999" y="70114"/>
                  </a:lnTo>
                  <a:lnTo>
                    <a:pt x="40778" y="71860"/>
                  </a:lnTo>
                  <a:lnTo>
                    <a:pt x="40778" y="76507"/>
                  </a:lnTo>
                  <a:lnTo>
                    <a:pt x="39508" y="78686"/>
                  </a:lnTo>
                  <a:lnTo>
                    <a:pt x="34347" y="82293"/>
                  </a:lnTo>
                  <a:lnTo>
                    <a:pt x="34207" y="82293"/>
                  </a:lnTo>
                  <a:lnTo>
                    <a:pt x="31038" y="83116"/>
                  </a:lnTo>
                  <a:lnTo>
                    <a:pt x="50993" y="83116"/>
                  </a:lnTo>
                  <a:lnTo>
                    <a:pt x="52914" y="80518"/>
                  </a:lnTo>
                  <a:lnTo>
                    <a:pt x="54068" y="76968"/>
                  </a:lnTo>
                  <a:lnTo>
                    <a:pt x="54068" y="68282"/>
                  </a:lnTo>
                  <a:lnTo>
                    <a:pt x="52568" y="64458"/>
                  </a:lnTo>
                  <a:lnTo>
                    <a:pt x="46565" y="58570"/>
                  </a:lnTo>
                  <a:lnTo>
                    <a:pt x="42005" y="56391"/>
                  </a:lnTo>
                  <a:lnTo>
                    <a:pt x="21659" y="51687"/>
                  </a:lnTo>
                  <a:lnTo>
                    <a:pt x="19004" y="50576"/>
                  </a:lnTo>
                  <a:lnTo>
                    <a:pt x="15714" y="47863"/>
                  </a:lnTo>
                  <a:lnTo>
                    <a:pt x="14891" y="46074"/>
                  </a:lnTo>
                  <a:lnTo>
                    <a:pt x="15001" y="41096"/>
                  </a:lnTo>
                  <a:lnTo>
                    <a:pt x="16118" y="39191"/>
                  </a:lnTo>
                  <a:lnTo>
                    <a:pt x="21024" y="35930"/>
                  </a:lnTo>
                  <a:lnTo>
                    <a:pt x="24083" y="35107"/>
                  </a:lnTo>
                  <a:lnTo>
                    <a:pt x="50359" y="35107"/>
                  </a:lnTo>
                  <a:lnTo>
                    <a:pt x="48715" y="32611"/>
                  </a:lnTo>
                  <a:lnTo>
                    <a:pt x="40461" y="26406"/>
                  </a:lnTo>
                  <a:lnTo>
                    <a:pt x="34804" y="24848"/>
                  </a:lnTo>
                  <a:close/>
                </a:path>
                <a:path w="366394" h="117475">
                  <a:moveTo>
                    <a:pt x="50359" y="35107"/>
                  </a:moveTo>
                  <a:lnTo>
                    <a:pt x="30432" y="35107"/>
                  </a:lnTo>
                  <a:lnTo>
                    <a:pt x="32669" y="35540"/>
                  </a:lnTo>
                  <a:lnTo>
                    <a:pt x="36247" y="37272"/>
                  </a:lnTo>
                  <a:lnTo>
                    <a:pt x="37661" y="38383"/>
                  </a:lnTo>
                  <a:lnTo>
                    <a:pt x="39768" y="41096"/>
                  </a:lnTo>
                  <a:lnTo>
                    <a:pt x="40547" y="42524"/>
                  </a:lnTo>
                  <a:lnTo>
                    <a:pt x="41038" y="44025"/>
                  </a:lnTo>
                  <a:lnTo>
                    <a:pt x="52770" y="41947"/>
                  </a:lnTo>
                  <a:lnTo>
                    <a:pt x="51442" y="36752"/>
                  </a:lnTo>
                  <a:lnTo>
                    <a:pt x="50359" y="35107"/>
                  </a:lnTo>
                  <a:close/>
                </a:path>
                <a:path w="366394" h="117475">
                  <a:moveTo>
                    <a:pt x="101201" y="24848"/>
                  </a:moveTo>
                  <a:lnTo>
                    <a:pt x="88733" y="24848"/>
                  </a:lnTo>
                  <a:lnTo>
                    <a:pt x="83293" y="26276"/>
                  </a:lnTo>
                  <a:lnTo>
                    <a:pt x="74001" y="31991"/>
                  </a:lnTo>
                  <a:lnTo>
                    <a:pt x="70393" y="36002"/>
                  </a:lnTo>
                  <a:lnTo>
                    <a:pt x="65256" y="46334"/>
                  </a:lnTo>
                  <a:lnTo>
                    <a:pt x="63972" y="52366"/>
                  </a:lnTo>
                  <a:lnTo>
                    <a:pt x="63972" y="66132"/>
                  </a:lnTo>
                  <a:lnTo>
                    <a:pt x="88733" y="93548"/>
                  </a:lnTo>
                  <a:lnTo>
                    <a:pt x="101201" y="93548"/>
                  </a:lnTo>
                  <a:lnTo>
                    <a:pt x="106641" y="92120"/>
                  </a:lnTo>
                  <a:lnTo>
                    <a:pt x="115934" y="86406"/>
                  </a:lnTo>
                  <a:lnTo>
                    <a:pt x="119294" y="82683"/>
                  </a:lnTo>
                  <a:lnTo>
                    <a:pt x="90941" y="82683"/>
                  </a:lnTo>
                  <a:lnTo>
                    <a:pt x="87565" y="81615"/>
                  </a:lnTo>
                  <a:lnTo>
                    <a:pt x="77045" y="63491"/>
                  </a:lnTo>
                  <a:lnTo>
                    <a:pt x="77045" y="54977"/>
                  </a:lnTo>
                  <a:lnTo>
                    <a:pt x="90941" y="35670"/>
                  </a:lnTo>
                  <a:lnTo>
                    <a:pt x="119243" y="35670"/>
                  </a:lnTo>
                  <a:lnTo>
                    <a:pt x="115934" y="31991"/>
                  </a:lnTo>
                  <a:lnTo>
                    <a:pt x="106641" y="26276"/>
                  </a:lnTo>
                  <a:lnTo>
                    <a:pt x="101201" y="24848"/>
                  </a:lnTo>
                  <a:close/>
                </a:path>
                <a:path w="366394" h="117475">
                  <a:moveTo>
                    <a:pt x="119243" y="35670"/>
                  </a:moveTo>
                  <a:lnTo>
                    <a:pt x="99051" y="35670"/>
                  </a:lnTo>
                  <a:lnTo>
                    <a:pt x="102399" y="36752"/>
                  </a:lnTo>
                  <a:lnTo>
                    <a:pt x="107709" y="41081"/>
                  </a:lnTo>
                  <a:lnTo>
                    <a:pt x="109671" y="43953"/>
                  </a:lnTo>
                  <a:lnTo>
                    <a:pt x="110941" y="47532"/>
                  </a:lnTo>
                  <a:lnTo>
                    <a:pt x="112240" y="51081"/>
                  </a:lnTo>
                  <a:lnTo>
                    <a:pt x="112889" y="54977"/>
                  </a:lnTo>
                  <a:lnTo>
                    <a:pt x="112889" y="63491"/>
                  </a:lnTo>
                  <a:lnTo>
                    <a:pt x="112240" y="67401"/>
                  </a:lnTo>
                  <a:lnTo>
                    <a:pt x="110941" y="70951"/>
                  </a:lnTo>
                  <a:lnTo>
                    <a:pt x="109671" y="74501"/>
                  </a:lnTo>
                  <a:lnTo>
                    <a:pt x="107709" y="77344"/>
                  </a:lnTo>
                  <a:lnTo>
                    <a:pt x="102399" y="81615"/>
                  </a:lnTo>
                  <a:lnTo>
                    <a:pt x="99051" y="82683"/>
                  </a:lnTo>
                  <a:lnTo>
                    <a:pt x="119294" y="82683"/>
                  </a:lnTo>
                  <a:lnTo>
                    <a:pt x="119541" y="82409"/>
                  </a:lnTo>
                  <a:lnTo>
                    <a:pt x="124678" y="72134"/>
                  </a:lnTo>
                  <a:lnTo>
                    <a:pt x="125963" y="66132"/>
                  </a:lnTo>
                  <a:lnTo>
                    <a:pt x="125963" y="52366"/>
                  </a:lnTo>
                  <a:lnTo>
                    <a:pt x="124678" y="46334"/>
                  </a:lnTo>
                  <a:lnTo>
                    <a:pt x="119541" y="36002"/>
                  </a:lnTo>
                  <a:lnTo>
                    <a:pt x="119243" y="35670"/>
                  </a:lnTo>
                  <a:close/>
                </a:path>
                <a:path w="366394" h="117475">
                  <a:moveTo>
                    <a:pt x="151710" y="25714"/>
                  </a:moveTo>
                  <a:lnTo>
                    <a:pt x="139070" y="25714"/>
                  </a:lnTo>
                  <a:lnTo>
                    <a:pt x="139070" y="117141"/>
                  </a:lnTo>
                  <a:lnTo>
                    <a:pt x="152013" y="117141"/>
                  </a:lnTo>
                  <a:lnTo>
                    <a:pt x="152013" y="81860"/>
                  </a:lnTo>
                  <a:lnTo>
                    <a:pt x="163447" y="81860"/>
                  </a:lnTo>
                  <a:lnTo>
                    <a:pt x="151753" y="63635"/>
                  </a:lnTo>
                  <a:lnTo>
                    <a:pt x="151753" y="54342"/>
                  </a:lnTo>
                  <a:lnTo>
                    <a:pt x="152363" y="50634"/>
                  </a:lnTo>
                  <a:lnTo>
                    <a:pt x="152417" y="50302"/>
                  </a:lnTo>
                  <a:lnTo>
                    <a:pt x="163229" y="36493"/>
                  </a:lnTo>
                  <a:lnTo>
                    <a:pt x="151710" y="36493"/>
                  </a:lnTo>
                  <a:lnTo>
                    <a:pt x="151710" y="25714"/>
                  </a:lnTo>
                  <a:close/>
                </a:path>
                <a:path w="366394" h="117475">
                  <a:moveTo>
                    <a:pt x="163447" y="81860"/>
                  </a:moveTo>
                  <a:lnTo>
                    <a:pt x="152792" y="81860"/>
                  </a:lnTo>
                  <a:lnTo>
                    <a:pt x="153572" y="83274"/>
                  </a:lnTo>
                  <a:lnTo>
                    <a:pt x="167973" y="93505"/>
                  </a:lnTo>
                  <a:lnTo>
                    <a:pt x="177381" y="93505"/>
                  </a:lnTo>
                  <a:lnTo>
                    <a:pt x="182157" y="92134"/>
                  </a:lnTo>
                  <a:lnTo>
                    <a:pt x="190526" y="86622"/>
                  </a:lnTo>
                  <a:lnTo>
                    <a:pt x="193816" y="82683"/>
                  </a:lnTo>
                  <a:lnTo>
                    <a:pt x="193918" y="82466"/>
                  </a:lnTo>
                  <a:lnTo>
                    <a:pt x="165390" y="82466"/>
                  </a:lnTo>
                  <a:lnTo>
                    <a:pt x="163447" y="81860"/>
                  </a:lnTo>
                  <a:close/>
                </a:path>
                <a:path w="366394" h="117475">
                  <a:moveTo>
                    <a:pt x="193915" y="35843"/>
                  </a:moveTo>
                  <a:lnTo>
                    <a:pt x="173009" y="35843"/>
                  </a:lnTo>
                  <a:lnTo>
                    <a:pt x="176255" y="36853"/>
                  </a:lnTo>
                  <a:lnTo>
                    <a:pt x="181479" y="40894"/>
                  </a:lnTo>
                  <a:lnTo>
                    <a:pt x="183441" y="43650"/>
                  </a:lnTo>
                  <a:lnTo>
                    <a:pt x="184740" y="47142"/>
                  </a:lnTo>
                  <a:lnTo>
                    <a:pt x="185941" y="50302"/>
                  </a:lnTo>
                  <a:lnTo>
                    <a:pt x="186068" y="50634"/>
                  </a:lnTo>
                  <a:lnTo>
                    <a:pt x="186692" y="54342"/>
                  </a:lnTo>
                  <a:lnTo>
                    <a:pt x="186692" y="63635"/>
                  </a:lnTo>
                  <a:lnTo>
                    <a:pt x="186053" y="67401"/>
                  </a:lnTo>
                  <a:lnTo>
                    <a:pt x="184697" y="70951"/>
                  </a:lnTo>
                  <a:lnTo>
                    <a:pt x="183369" y="74501"/>
                  </a:lnTo>
                  <a:lnTo>
                    <a:pt x="181407" y="77315"/>
                  </a:lnTo>
                  <a:lnTo>
                    <a:pt x="176075" y="81485"/>
                  </a:lnTo>
                  <a:lnTo>
                    <a:pt x="172980" y="82466"/>
                  </a:lnTo>
                  <a:lnTo>
                    <a:pt x="193918" y="82466"/>
                  </a:lnTo>
                  <a:lnTo>
                    <a:pt x="198607" y="72437"/>
                  </a:lnTo>
                  <a:lnTo>
                    <a:pt x="199805" y="66276"/>
                  </a:lnTo>
                  <a:lnTo>
                    <a:pt x="199805" y="51904"/>
                  </a:lnTo>
                  <a:lnTo>
                    <a:pt x="198593" y="45757"/>
                  </a:lnTo>
                  <a:lnTo>
                    <a:pt x="193915" y="35843"/>
                  </a:lnTo>
                  <a:close/>
                </a:path>
                <a:path w="366394" h="117475">
                  <a:moveTo>
                    <a:pt x="177251" y="24848"/>
                  </a:moveTo>
                  <a:lnTo>
                    <a:pt x="167756" y="24848"/>
                  </a:lnTo>
                  <a:lnTo>
                    <a:pt x="164437" y="25540"/>
                  </a:lnTo>
                  <a:lnTo>
                    <a:pt x="152792" y="36493"/>
                  </a:lnTo>
                  <a:lnTo>
                    <a:pt x="163229" y="36493"/>
                  </a:lnTo>
                  <a:lnTo>
                    <a:pt x="165361" y="35843"/>
                  </a:lnTo>
                  <a:lnTo>
                    <a:pt x="193915" y="35843"/>
                  </a:lnTo>
                  <a:lnTo>
                    <a:pt x="193773" y="35540"/>
                  </a:lnTo>
                  <a:lnTo>
                    <a:pt x="190469" y="31630"/>
                  </a:lnTo>
                  <a:lnTo>
                    <a:pt x="182042" y="26204"/>
                  </a:lnTo>
                  <a:lnTo>
                    <a:pt x="177251" y="24848"/>
                  </a:lnTo>
                  <a:close/>
                </a:path>
                <a:path w="366394" h="117475">
                  <a:moveTo>
                    <a:pt x="225736" y="3549"/>
                  </a:moveTo>
                  <a:lnTo>
                    <a:pt x="212966" y="3549"/>
                  </a:lnTo>
                  <a:lnTo>
                    <a:pt x="212966" y="92206"/>
                  </a:lnTo>
                  <a:lnTo>
                    <a:pt x="225910" y="92206"/>
                  </a:lnTo>
                  <a:lnTo>
                    <a:pt x="225910" y="49205"/>
                  </a:lnTo>
                  <a:lnTo>
                    <a:pt x="226500" y="46594"/>
                  </a:lnTo>
                  <a:lnTo>
                    <a:pt x="236770" y="36536"/>
                  </a:lnTo>
                  <a:lnTo>
                    <a:pt x="225736" y="36536"/>
                  </a:lnTo>
                  <a:lnTo>
                    <a:pt x="225736" y="3549"/>
                  </a:lnTo>
                  <a:close/>
                </a:path>
                <a:path w="366394" h="117475">
                  <a:moveTo>
                    <a:pt x="266169" y="36060"/>
                  </a:moveTo>
                  <a:lnTo>
                    <a:pt x="246313" y="36060"/>
                  </a:lnTo>
                  <a:lnTo>
                    <a:pt x="249805" y="37416"/>
                  </a:lnTo>
                  <a:lnTo>
                    <a:pt x="254827" y="42813"/>
                  </a:lnTo>
                  <a:lnTo>
                    <a:pt x="256082" y="46594"/>
                  </a:lnTo>
                  <a:lnTo>
                    <a:pt x="256082" y="92206"/>
                  </a:lnTo>
                  <a:lnTo>
                    <a:pt x="269026" y="92206"/>
                  </a:lnTo>
                  <a:lnTo>
                    <a:pt x="269026" y="44371"/>
                  </a:lnTo>
                  <a:lnTo>
                    <a:pt x="268074" y="39754"/>
                  </a:lnTo>
                  <a:lnTo>
                    <a:pt x="266169" y="36060"/>
                  </a:lnTo>
                  <a:close/>
                </a:path>
                <a:path w="366394" h="117475">
                  <a:moveTo>
                    <a:pt x="250815" y="24848"/>
                  </a:moveTo>
                  <a:lnTo>
                    <a:pt x="241090" y="24848"/>
                  </a:lnTo>
                  <a:lnTo>
                    <a:pt x="236905" y="25901"/>
                  </a:lnTo>
                  <a:lnTo>
                    <a:pt x="230498" y="30115"/>
                  </a:lnTo>
                  <a:lnTo>
                    <a:pt x="228117" y="32957"/>
                  </a:lnTo>
                  <a:lnTo>
                    <a:pt x="226559" y="36536"/>
                  </a:lnTo>
                  <a:lnTo>
                    <a:pt x="236770" y="36536"/>
                  </a:lnTo>
                  <a:lnTo>
                    <a:pt x="238781" y="36060"/>
                  </a:lnTo>
                  <a:lnTo>
                    <a:pt x="266169" y="36060"/>
                  </a:lnTo>
                  <a:lnTo>
                    <a:pt x="264293" y="32337"/>
                  </a:lnTo>
                  <a:lnTo>
                    <a:pt x="261638" y="29537"/>
                  </a:lnTo>
                  <a:lnTo>
                    <a:pt x="255009" y="25901"/>
                  </a:lnTo>
                  <a:lnTo>
                    <a:pt x="255288" y="25901"/>
                  </a:lnTo>
                  <a:lnTo>
                    <a:pt x="250815" y="24848"/>
                  </a:lnTo>
                  <a:close/>
                </a:path>
                <a:path w="366394" h="117475">
                  <a:moveTo>
                    <a:pt x="297901" y="25714"/>
                  </a:moveTo>
                  <a:lnTo>
                    <a:pt x="284958" y="25714"/>
                  </a:lnTo>
                  <a:lnTo>
                    <a:pt x="284958" y="92206"/>
                  </a:lnTo>
                  <a:lnTo>
                    <a:pt x="297901" y="92206"/>
                  </a:lnTo>
                  <a:lnTo>
                    <a:pt x="297901" y="25714"/>
                  </a:lnTo>
                  <a:close/>
                </a:path>
                <a:path w="366394" h="117475">
                  <a:moveTo>
                    <a:pt x="293745" y="0"/>
                  </a:moveTo>
                  <a:lnTo>
                    <a:pt x="289243" y="0"/>
                  </a:lnTo>
                  <a:lnTo>
                    <a:pt x="287310" y="764"/>
                  </a:lnTo>
                  <a:lnTo>
                    <a:pt x="284106" y="3795"/>
                  </a:lnTo>
                  <a:lnTo>
                    <a:pt x="283313" y="5613"/>
                  </a:lnTo>
                  <a:lnTo>
                    <a:pt x="283313" y="9855"/>
                  </a:lnTo>
                  <a:lnTo>
                    <a:pt x="284106" y="11673"/>
                  </a:lnTo>
                  <a:lnTo>
                    <a:pt x="285694" y="13203"/>
                  </a:lnTo>
                  <a:lnTo>
                    <a:pt x="287310" y="14704"/>
                  </a:lnTo>
                  <a:lnTo>
                    <a:pt x="289243" y="15454"/>
                  </a:lnTo>
                  <a:lnTo>
                    <a:pt x="293745" y="15454"/>
                  </a:lnTo>
                  <a:lnTo>
                    <a:pt x="295665" y="14704"/>
                  </a:lnTo>
                  <a:lnTo>
                    <a:pt x="298868" y="11673"/>
                  </a:lnTo>
                  <a:lnTo>
                    <a:pt x="299676" y="9855"/>
                  </a:lnTo>
                  <a:lnTo>
                    <a:pt x="299676" y="5613"/>
                  </a:lnTo>
                  <a:lnTo>
                    <a:pt x="298868" y="3795"/>
                  </a:lnTo>
                  <a:lnTo>
                    <a:pt x="297252" y="2294"/>
                  </a:lnTo>
                  <a:lnTo>
                    <a:pt x="295665" y="764"/>
                  </a:lnTo>
                  <a:lnTo>
                    <a:pt x="293745" y="0"/>
                  </a:lnTo>
                  <a:close/>
                </a:path>
                <a:path w="366394" h="117475">
                  <a:moveTo>
                    <a:pt x="363135" y="35324"/>
                  </a:moveTo>
                  <a:lnTo>
                    <a:pt x="344695" y="35324"/>
                  </a:lnTo>
                  <a:lnTo>
                    <a:pt x="347840" y="36363"/>
                  </a:lnTo>
                  <a:lnTo>
                    <a:pt x="352083" y="40519"/>
                  </a:lnTo>
                  <a:lnTo>
                    <a:pt x="353061" y="43203"/>
                  </a:lnTo>
                  <a:lnTo>
                    <a:pt x="353151" y="49090"/>
                  </a:lnTo>
                  <a:lnTo>
                    <a:pt x="352588" y="50215"/>
                  </a:lnTo>
                  <a:lnTo>
                    <a:pt x="350337" y="51601"/>
                  </a:lnTo>
                  <a:lnTo>
                    <a:pt x="348533" y="52106"/>
                  </a:lnTo>
                  <a:lnTo>
                    <a:pt x="346051" y="52423"/>
                  </a:lnTo>
                  <a:lnTo>
                    <a:pt x="333209" y="53924"/>
                  </a:lnTo>
                  <a:lnTo>
                    <a:pt x="330121" y="54472"/>
                  </a:lnTo>
                  <a:lnTo>
                    <a:pt x="310891" y="77906"/>
                  </a:lnTo>
                  <a:lnTo>
                    <a:pt x="311838" y="81456"/>
                  </a:lnTo>
                  <a:lnTo>
                    <a:pt x="315792" y="87459"/>
                  </a:lnTo>
                  <a:lnTo>
                    <a:pt x="318490" y="89753"/>
                  </a:lnTo>
                  <a:lnTo>
                    <a:pt x="325301" y="92899"/>
                  </a:lnTo>
                  <a:lnTo>
                    <a:pt x="329110" y="93678"/>
                  </a:lnTo>
                  <a:lnTo>
                    <a:pt x="336989" y="93678"/>
                  </a:lnTo>
                  <a:lnTo>
                    <a:pt x="352891" y="83289"/>
                  </a:lnTo>
                  <a:lnTo>
                    <a:pt x="332473" y="83289"/>
                  </a:lnTo>
                  <a:lnTo>
                    <a:pt x="329834" y="82582"/>
                  </a:lnTo>
                  <a:lnTo>
                    <a:pt x="329603" y="82582"/>
                  </a:lnTo>
                  <a:lnTo>
                    <a:pt x="324724" y="79220"/>
                  </a:lnTo>
                  <a:lnTo>
                    <a:pt x="323541" y="76795"/>
                  </a:lnTo>
                  <a:lnTo>
                    <a:pt x="323541" y="71283"/>
                  </a:lnTo>
                  <a:lnTo>
                    <a:pt x="324071" y="69667"/>
                  </a:lnTo>
                  <a:lnTo>
                    <a:pt x="324147" y="69436"/>
                  </a:lnTo>
                  <a:lnTo>
                    <a:pt x="341159" y="62683"/>
                  </a:lnTo>
                  <a:lnTo>
                    <a:pt x="346051" y="61947"/>
                  </a:lnTo>
                  <a:lnTo>
                    <a:pt x="353194" y="59653"/>
                  </a:lnTo>
                  <a:lnTo>
                    <a:pt x="366138" y="59653"/>
                  </a:lnTo>
                  <a:lnTo>
                    <a:pt x="366138" y="43203"/>
                  </a:lnTo>
                  <a:lnTo>
                    <a:pt x="365301" y="39263"/>
                  </a:lnTo>
                  <a:lnTo>
                    <a:pt x="363135" y="35324"/>
                  </a:lnTo>
                  <a:close/>
                </a:path>
                <a:path w="366394" h="117475">
                  <a:moveTo>
                    <a:pt x="366138" y="83116"/>
                  </a:moveTo>
                  <a:lnTo>
                    <a:pt x="353497" y="83116"/>
                  </a:lnTo>
                  <a:lnTo>
                    <a:pt x="353497" y="92206"/>
                  </a:lnTo>
                  <a:lnTo>
                    <a:pt x="366138" y="92206"/>
                  </a:lnTo>
                  <a:lnTo>
                    <a:pt x="366138" y="83116"/>
                  </a:lnTo>
                  <a:close/>
                </a:path>
                <a:path w="366394" h="117475">
                  <a:moveTo>
                    <a:pt x="366138" y="59653"/>
                  </a:moveTo>
                  <a:lnTo>
                    <a:pt x="353194" y="59653"/>
                  </a:lnTo>
                  <a:lnTo>
                    <a:pt x="353075" y="71283"/>
                  </a:lnTo>
                  <a:lnTo>
                    <a:pt x="352516" y="73318"/>
                  </a:lnTo>
                  <a:lnTo>
                    <a:pt x="339716" y="83289"/>
                  </a:lnTo>
                  <a:lnTo>
                    <a:pt x="352891" y="83289"/>
                  </a:lnTo>
                  <a:lnTo>
                    <a:pt x="352977" y="83116"/>
                  </a:lnTo>
                  <a:lnTo>
                    <a:pt x="366138" y="83116"/>
                  </a:lnTo>
                  <a:lnTo>
                    <a:pt x="366138" y="59653"/>
                  </a:lnTo>
                  <a:close/>
                </a:path>
                <a:path w="366394" h="117475">
                  <a:moveTo>
                    <a:pt x="342992" y="24848"/>
                  </a:moveTo>
                  <a:lnTo>
                    <a:pt x="336325" y="24848"/>
                  </a:lnTo>
                  <a:lnTo>
                    <a:pt x="332502" y="25425"/>
                  </a:lnTo>
                  <a:lnTo>
                    <a:pt x="312891" y="41817"/>
                  </a:lnTo>
                  <a:lnTo>
                    <a:pt x="325056" y="44588"/>
                  </a:lnTo>
                  <a:lnTo>
                    <a:pt x="326008" y="42250"/>
                  </a:lnTo>
                  <a:lnTo>
                    <a:pt x="327725" y="40129"/>
                  </a:lnTo>
                  <a:lnTo>
                    <a:pt x="332624" y="36363"/>
                  </a:lnTo>
                  <a:lnTo>
                    <a:pt x="332462" y="36363"/>
                  </a:lnTo>
                  <a:lnTo>
                    <a:pt x="336152" y="35324"/>
                  </a:lnTo>
                  <a:lnTo>
                    <a:pt x="363135" y="35324"/>
                  </a:lnTo>
                  <a:lnTo>
                    <a:pt x="361953" y="33174"/>
                  </a:lnTo>
                  <a:lnTo>
                    <a:pt x="359803" y="30822"/>
                  </a:lnTo>
                  <a:lnTo>
                    <a:pt x="354579" y="27532"/>
                  </a:lnTo>
                  <a:lnTo>
                    <a:pt x="351780" y="26406"/>
                  </a:lnTo>
                  <a:lnTo>
                    <a:pt x="348778" y="25800"/>
                  </a:lnTo>
                  <a:lnTo>
                    <a:pt x="345806" y="25165"/>
                  </a:lnTo>
                  <a:lnTo>
                    <a:pt x="342992" y="24848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6961" y="3835176"/>
              <a:ext cx="2479104" cy="247909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7430" y="3810566"/>
              <a:ext cx="2538167" cy="253815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8205" y="3810566"/>
              <a:ext cx="2636618" cy="2636602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3776656" y="3830255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87328" y="4088490"/>
              <a:ext cx="2008742" cy="397019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89576" y="5937703"/>
              <a:ext cx="771304" cy="118526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7091" y="3835176"/>
              <a:ext cx="2479104" cy="247909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7560" y="3810566"/>
              <a:ext cx="2538167" cy="2538159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8334" y="3810566"/>
              <a:ext cx="2636618" cy="2636602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6296785" y="3830255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07700" y="4088490"/>
              <a:ext cx="1829203" cy="88052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09705" y="5937703"/>
              <a:ext cx="771304" cy="118526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6961" y="6335629"/>
              <a:ext cx="2479104" cy="2479094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7430" y="6311021"/>
              <a:ext cx="2538167" cy="253815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8205" y="6311019"/>
              <a:ext cx="2636618" cy="2636602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3776656" y="6330708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83530" y="6588943"/>
              <a:ext cx="2025271" cy="1088053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82866" y="8441706"/>
              <a:ext cx="898013" cy="90129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6812" y="3835176"/>
              <a:ext cx="2479104" cy="2479094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0" y="3810566"/>
              <a:ext cx="2538167" cy="2538159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8055" y="3810566"/>
              <a:ext cx="2636618" cy="2636602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256506" y="3830255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62716" y="5941253"/>
              <a:ext cx="898013" cy="90129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67333" y="4087682"/>
              <a:ext cx="1973017" cy="879488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7091" y="6335629"/>
              <a:ext cx="2479104" cy="2479094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7560" y="6311021"/>
              <a:ext cx="2538167" cy="253815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8334" y="6311019"/>
              <a:ext cx="2636618" cy="2636602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6296785" y="6330708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03659" y="6588135"/>
              <a:ext cx="2015946" cy="1329691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02996" y="8441706"/>
              <a:ext cx="898013" cy="90129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36812" y="8873760"/>
              <a:ext cx="2479104" cy="2434795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07280" y="8849153"/>
              <a:ext cx="2538167" cy="2459402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58055" y="8849150"/>
              <a:ext cx="2636618" cy="2459405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1256506" y="8868840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67882" y="9128459"/>
              <a:ext cx="1892352" cy="395634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69426" y="10976288"/>
              <a:ext cx="771304" cy="118526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951789" y="1198388"/>
              <a:ext cx="2477386" cy="2477384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23546" y="1174846"/>
              <a:ext cx="2533872" cy="2533885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876448" y="1174846"/>
              <a:ext cx="2628069" cy="2628054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10970624" y="1193680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4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182871" y="1456515"/>
              <a:ext cx="1800883" cy="393893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183202" y="3305390"/>
              <a:ext cx="422285" cy="89987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550839" y="1198388"/>
              <a:ext cx="2477386" cy="2477384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22596" y="1174846"/>
              <a:ext cx="2533872" cy="2533885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475498" y="1174846"/>
              <a:ext cx="2628069" cy="2628054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13569674" y="1193680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780163" y="1451790"/>
              <a:ext cx="1909996" cy="606197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782251" y="3301846"/>
              <a:ext cx="770097" cy="118341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149888" y="1198388"/>
              <a:ext cx="2477386" cy="2477384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121645" y="1174846"/>
              <a:ext cx="2533872" cy="2533885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074547" y="1174846"/>
              <a:ext cx="2628069" cy="2628054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16168724" y="1193680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375611" y="1454902"/>
              <a:ext cx="2018165" cy="1358828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16377325" y="3301846"/>
              <a:ext cx="365760" cy="117475"/>
            </a:xfrm>
            <a:custGeom>
              <a:avLst/>
              <a:gdLst/>
              <a:ahLst/>
              <a:cxnLst/>
              <a:rect l="l" t="t" r="r" b="b"/>
              <a:pathLst>
                <a:path w="365759" h="117475">
                  <a:moveTo>
                    <a:pt x="12491" y="73131"/>
                  </a:moveTo>
                  <a:lnTo>
                    <a:pt x="0" y="75033"/>
                  </a:lnTo>
                  <a:lnTo>
                    <a:pt x="972" y="80392"/>
                  </a:lnTo>
                  <a:lnTo>
                    <a:pt x="1066" y="80911"/>
                  </a:lnTo>
                  <a:lnTo>
                    <a:pt x="3947" y="85449"/>
                  </a:lnTo>
                  <a:lnTo>
                    <a:pt x="13341" y="91817"/>
                  </a:lnTo>
                  <a:lnTo>
                    <a:pt x="19406" y="93402"/>
                  </a:lnTo>
                  <a:lnTo>
                    <a:pt x="32200" y="93402"/>
                  </a:lnTo>
                  <a:lnTo>
                    <a:pt x="36911" y="92523"/>
                  </a:lnTo>
                  <a:lnTo>
                    <a:pt x="45066" y="89008"/>
                  </a:lnTo>
                  <a:lnTo>
                    <a:pt x="48250" y="86587"/>
                  </a:lnTo>
                  <a:lnTo>
                    <a:pt x="50913" y="82986"/>
                  </a:lnTo>
                  <a:lnTo>
                    <a:pt x="22864" y="82986"/>
                  </a:lnTo>
                  <a:lnTo>
                    <a:pt x="19709" y="82164"/>
                  </a:lnTo>
                  <a:lnTo>
                    <a:pt x="14868" y="78851"/>
                  </a:lnTo>
                  <a:lnTo>
                    <a:pt x="13269" y="76387"/>
                  </a:lnTo>
                  <a:lnTo>
                    <a:pt x="12491" y="73131"/>
                  </a:lnTo>
                  <a:close/>
                </a:path>
                <a:path w="365759" h="117475">
                  <a:moveTo>
                    <a:pt x="34750" y="24809"/>
                  </a:moveTo>
                  <a:lnTo>
                    <a:pt x="22590" y="24809"/>
                  </a:lnTo>
                  <a:lnTo>
                    <a:pt x="18167" y="25644"/>
                  </a:lnTo>
                  <a:lnTo>
                    <a:pt x="1944" y="40556"/>
                  </a:lnTo>
                  <a:lnTo>
                    <a:pt x="1944" y="49200"/>
                  </a:lnTo>
                  <a:lnTo>
                    <a:pt x="3414" y="53105"/>
                  </a:lnTo>
                  <a:lnTo>
                    <a:pt x="9321" y="59271"/>
                  </a:lnTo>
                  <a:lnTo>
                    <a:pt x="13903" y="61519"/>
                  </a:lnTo>
                  <a:lnTo>
                    <a:pt x="34505" y="66115"/>
                  </a:lnTo>
                  <a:lnTo>
                    <a:pt x="36853" y="67181"/>
                  </a:lnTo>
                  <a:lnTo>
                    <a:pt x="39937" y="70005"/>
                  </a:lnTo>
                  <a:lnTo>
                    <a:pt x="40715" y="71748"/>
                  </a:lnTo>
                  <a:lnTo>
                    <a:pt x="40715" y="76387"/>
                  </a:lnTo>
                  <a:lnTo>
                    <a:pt x="39447" y="78562"/>
                  </a:lnTo>
                  <a:lnTo>
                    <a:pt x="34293" y="82164"/>
                  </a:lnTo>
                  <a:lnTo>
                    <a:pt x="34153" y="82164"/>
                  </a:lnTo>
                  <a:lnTo>
                    <a:pt x="30990" y="82986"/>
                  </a:lnTo>
                  <a:lnTo>
                    <a:pt x="50913" y="82986"/>
                  </a:lnTo>
                  <a:lnTo>
                    <a:pt x="52831" y="80392"/>
                  </a:lnTo>
                  <a:lnTo>
                    <a:pt x="53984" y="76848"/>
                  </a:lnTo>
                  <a:lnTo>
                    <a:pt x="53984" y="68175"/>
                  </a:lnTo>
                  <a:lnTo>
                    <a:pt x="52485" y="64357"/>
                  </a:lnTo>
                  <a:lnTo>
                    <a:pt x="46492" y="58479"/>
                  </a:lnTo>
                  <a:lnTo>
                    <a:pt x="41939" y="56303"/>
                  </a:lnTo>
                  <a:lnTo>
                    <a:pt x="21625" y="51606"/>
                  </a:lnTo>
                  <a:lnTo>
                    <a:pt x="18974" y="50497"/>
                  </a:lnTo>
                  <a:lnTo>
                    <a:pt x="15689" y="47789"/>
                  </a:lnTo>
                  <a:lnTo>
                    <a:pt x="14868" y="46002"/>
                  </a:lnTo>
                  <a:lnTo>
                    <a:pt x="14978" y="41031"/>
                  </a:lnTo>
                  <a:lnTo>
                    <a:pt x="16092" y="39130"/>
                  </a:lnTo>
                  <a:lnTo>
                    <a:pt x="20991" y="35874"/>
                  </a:lnTo>
                  <a:lnTo>
                    <a:pt x="24045" y="35052"/>
                  </a:lnTo>
                  <a:lnTo>
                    <a:pt x="50280" y="35052"/>
                  </a:lnTo>
                  <a:lnTo>
                    <a:pt x="48639" y="32560"/>
                  </a:lnTo>
                  <a:lnTo>
                    <a:pt x="40398" y="26365"/>
                  </a:lnTo>
                  <a:lnTo>
                    <a:pt x="34750" y="24809"/>
                  </a:lnTo>
                  <a:close/>
                </a:path>
                <a:path w="365759" h="117475">
                  <a:moveTo>
                    <a:pt x="50280" y="35052"/>
                  </a:moveTo>
                  <a:lnTo>
                    <a:pt x="30384" y="35052"/>
                  </a:lnTo>
                  <a:lnTo>
                    <a:pt x="32618" y="35485"/>
                  </a:lnTo>
                  <a:lnTo>
                    <a:pt x="36191" y="37214"/>
                  </a:lnTo>
                  <a:lnTo>
                    <a:pt x="37603" y="38323"/>
                  </a:lnTo>
                  <a:lnTo>
                    <a:pt x="39706" y="41031"/>
                  </a:lnTo>
                  <a:lnTo>
                    <a:pt x="40484" y="42458"/>
                  </a:lnTo>
                  <a:lnTo>
                    <a:pt x="40974" y="43956"/>
                  </a:lnTo>
                  <a:lnTo>
                    <a:pt x="52687" y="41882"/>
                  </a:lnTo>
                  <a:lnTo>
                    <a:pt x="51362" y="36695"/>
                  </a:lnTo>
                  <a:lnTo>
                    <a:pt x="50280" y="35052"/>
                  </a:lnTo>
                  <a:close/>
                </a:path>
                <a:path w="365759" h="117475">
                  <a:moveTo>
                    <a:pt x="101043" y="24809"/>
                  </a:moveTo>
                  <a:lnTo>
                    <a:pt x="88595" y="24809"/>
                  </a:lnTo>
                  <a:lnTo>
                    <a:pt x="83163" y="26235"/>
                  </a:lnTo>
                  <a:lnTo>
                    <a:pt x="73885" y="31940"/>
                  </a:lnTo>
                  <a:lnTo>
                    <a:pt x="70283" y="35946"/>
                  </a:lnTo>
                  <a:lnTo>
                    <a:pt x="65154" y="46261"/>
                  </a:lnTo>
                  <a:lnTo>
                    <a:pt x="63872" y="52284"/>
                  </a:lnTo>
                  <a:lnTo>
                    <a:pt x="63872" y="66028"/>
                  </a:lnTo>
                  <a:lnTo>
                    <a:pt x="88595" y="93402"/>
                  </a:lnTo>
                  <a:lnTo>
                    <a:pt x="101043" y="93402"/>
                  </a:lnTo>
                  <a:lnTo>
                    <a:pt x="106474" y="91976"/>
                  </a:lnTo>
                  <a:lnTo>
                    <a:pt x="115752" y="86270"/>
                  </a:lnTo>
                  <a:lnTo>
                    <a:pt x="119107" y="82553"/>
                  </a:lnTo>
                  <a:lnTo>
                    <a:pt x="90799" y="82553"/>
                  </a:lnTo>
                  <a:lnTo>
                    <a:pt x="87428" y="81487"/>
                  </a:lnTo>
                  <a:lnTo>
                    <a:pt x="76925" y="63392"/>
                  </a:lnTo>
                  <a:lnTo>
                    <a:pt x="76925" y="54891"/>
                  </a:lnTo>
                  <a:lnTo>
                    <a:pt x="90799" y="35614"/>
                  </a:lnTo>
                  <a:lnTo>
                    <a:pt x="119056" y="35614"/>
                  </a:lnTo>
                  <a:lnTo>
                    <a:pt x="115752" y="31940"/>
                  </a:lnTo>
                  <a:lnTo>
                    <a:pt x="106474" y="26235"/>
                  </a:lnTo>
                  <a:lnTo>
                    <a:pt x="101043" y="24809"/>
                  </a:lnTo>
                  <a:close/>
                </a:path>
                <a:path w="365759" h="117475">
                  <a:moveTo>
                    <a:pt x="119056" y="35614"/>
                  </a:moveTo>
                  <a:lnTo>
                    <a:pt x="98896" y="35614"/>
                  </a:lnTo>
                  <a:lnTo>
                    <a:pt x="102238" y="36695"/>
                  </a:lnTo>
                  <a:lnTo>
                    <a:pt x="107540" y="41017"/>
                  </a:lnTo>
                  <a:lnTo>
                    <a:pt x="109500" y="43884"/>
                  </a:lnTo>
                  <a:lnTo>
                    <a:pt x="110767" y="47457"/>
                  </a:lnTo>
                  <a:lnTo>
                    <a:pt x="112064" y="51001"/>
                  </a:lnTo>
                  <a:lnTo>
                    <a:pt x="112712" y="54891"/>
                  </a:lnTo>
                  <a:lnTo>
                    <a:pt x="112712" y="63392"/>
                  </a:lnTo>
                  <a:lnTo>
                    <a:pt x="112064" y="67296"/>
                  </a:lnTo>
                  <a:lnTo>
                    <a:pt x="110767" y="70840"/>
                  </a:lnTo>
                  <a:lnTo>
                    <a:pt x="109500" y="74384"/>
                  </a:lnTo>
                  <a:lnTo>
                    <a:pt x="107540" y="77223"/>
                  </a:lnTo>
                  <a:lnTo>
                    <a:pt x="102238" y="81487"/>
                  </a:lnTo>
                  <a:lnTo>
                    <a:pt x="98896" y="82553"/>
                  </a:lnTo>
                  <a:lnTo>
                    <a:pt x="119107" y="82553"/>
                  </a:lnTo>
                  <a:lnTo>
                    <a:pt x="119354" y="82280"/>
                  </a:lnTo>
                  <a:lnTo>
                    <a:pt x="124483" y="72022"/>
                  </a:lnTo>
                  <a:lnTo>
                    <a:pt x="125765" y="66028"/>
                  </a:lnTo>
                  <a:lnTo>
                    <a:pt x="125765" y="52284"/>
                  </a:lnTo>
                  <a:lnTo>
                    <a:pt x="124483" y="46261"/>
                  </a:lnTo>
                  <a:lnTo>
                    <a:pt x="119354" y="35946"/>
                  </a:lnTo>
                  <a:lnTo>
                    <a:pt x="119056" y="35614"/>
                  </a:lnTo>
                  <a:close/>
                </a:path>
                <a:path w="365759" h="117475">
                  <a:moveTo>
                    <a:pt x="151473" y="25673"/>
                  </a:moveTo>
                  <a:lnTo>
                    <a:pt x="138852" y="25673"/>
                  </a:lnTo>
                  <a:lnTo>
                    <a:pt x="138852" y="116958"/>
                  </a:lnTo>
                  <a:lnTo>
                    <a:pt x="151775" y="116958"/>
                  </a:lnTo>
                  <a:lnTo>
                    <a:pt x="151775" y="81732"/>
                  </a:lnTo>
                  <a:lnTo>
                    <a:pt x="163191" y="81732"/>
                  </a:lnTo>
                  <a:lnTo>
                    <a:pt x="151516" y="63536"/>
                  </a:lnTo>
                  <a:lnTo>
                    <a:pt x="151516" y="54257"/>
                  </a:lnTo>
                  <a:lnTo>
                    <a:pt x="152124" y="50555"/>
                  </a:lnTo>
                  <a:lnTo>
                    <a:pt x="152179" y="50223"/>
                  </a:lnTo>
                  <a:lnTo>
                    <a:pt x="154725" y="43582"/>
                  </a:lnTo>
                  <a:lnTo>
                    <a:pt x="154830" y="43308"/>
                  </a:lnTo>
                  <a:lnTo>
                    <a:pt x="156775" y="40614"/>
                  </a:lnTo>
                  <a:lnTo>
                    <a:pt x="161875" y="36796"/>
                  </a:lnTo>
                  <a:lnTo>
                    <a:pt x="162973" y="36436"/>
                  </a:lnTo>
                  <a:lnTo>
                    <a:pt x="151473" y="36436"/>
                  </a:lnTo>
                  <a:lnTo>
                    <a:pt x="151473" y="25673"/>
                  </a:lnTo>
                  <a:close/>
                </a:path>
                <a:path w="365759" h="117475">
                  <a:moveTo>
                    <a:pt x="163191" y="81732"/>
                  </a:moveTo>
                  <a:lnTo>
                    <a:pt x="152553" y="81732"/>
                  </a:lnTo>
                  <a:lnTo>
                    <a:pt x="153331" y="83144"/>
                  </a:lnTo>
                  <a:lnTo>
                    <a:pt x="167710" y="93359"/>
                  </a:lnTo>
                  <a:lnTo>
                    <a:pt x="177103" y="93359"/>
                  </a:lnTo>
                  <a:lnTo>
                    <a:pt x="181872" y="91990"/>
                  </a:lnTo>
                  <a:lnTo>
                    <a:pt x="190228" y="86487"/>
                  </a:lnTo>
                  <a:lnTo>
                    <a:pt x="193513" y="82553"/>
                  </a:lnTo>
                  <a:lnTo>
                    <a:pt x="193614" y="82337"/>
                  </a:lnTo>
                  <a:lnTo>
                    <a:pt x="165131" y="82337"/>
                  </a:lnTo>
                  <a:lnTo>
                    <a:pt x="163191" y="81732"/>
                  </a:lnTo>
                  <a:close/>
                </a:path>
                <a:path w="365759" h="117475">
                  <a:moveTo>
                    <a:pt x="193612" y="35787"/>
                  </a:moveTo>
                  <a:lnTo>
                    <a:pt x="172738" y="35787"/>
                  </a:lnTo>
                  <a:lnTo>
                    <a:pt x="175980" y="36796"/>
                  </a:lnTo>
                  <a:lnTo>
                    <a:pt x="181195" y="40830"/>
                  </a:lnTo>
                  <a:lnTo>
                    <a:pt x="183154" y="43582"/>
                  </a:lnTo>
                  <a:lnTo>
                    <a:pt x="184451" y="47068"/>
                  </a:lnTo>
                  <a:lnTo>
                    <a:pt x="185651" y="50223"/>
                  </a:lnTo>
                  <a:lnTo>
                    <a:pt x="185776" y="50555"/>
                  </a:lnTo>
                  <a:lnTo>
                    <a:pt x="186400" y="54257"/>
                  </a:lnTo>
                  <a:lnTo>
                    <a:pt x="186400" y="63536"/>
                  </a:lnTo>
                  <a:lnTo>
                    <a:pt x="185762" y="67296"/>
                  </a:lnTo>
                  <a:lnTo>
                    <a:pt x="184408" y="70840"/>
                  </a:lnTo>
                  <a:lnTo>
                    <a:pt x="183082" y="74384"/>
                  </a:lnTo>
                  <a:lnTo>
                    <a:pt x="181123" y="77194"/>
                  </a:lnTo>
                  <a:lnTo>
                    <a:pt x="175800" y="81358"/>
                  </a:lnTo>
                  <a:lnTo>
                    <a:pt x="172709" y="82337"/>
                  </a:lnTo>
                  <a:lnTo>
                    <a:pt x="193614" y="82337"/>
                  </a:lnTo>
                  <a:lnTo>
                    <a:pt x="198296" y="72324"/>
                  </a:lnTo>
                  <a:lnTo>
                    <a:pt x="199492" y="66172"/>
                  </a:lnTo>
                  <a:lnTo>
                    <a:pt x="199492" y="51823"/>
                  </a:lnTo>
                  <a:lnTo>
                    <a:pt x="198282" y="45685"/>
                  </a:lnTo>
                  <a:lnTo>
                    <a:pt x="193612" y="35787"/>
                  </a:lnTo>
                  <a:close/>
                </a:path>
                <a:path w="365759" h="117475">
                  <a:moveTo>
                    <a:pt x="176974" y="24809"/>
                  </a:moveTo>
                  <a:lnTo>
                    <a:pt x="167494" y="24809"/>
                  </a:lnTo>
                  <a:lnTo>
                    <a:pt x="164180" y="25500"/>
                  </a:lnTo>
                  <a:lnTo>
                    <a:pt x="152553" y="36436"/>
                  </a:lnTo>
                  <a:lnTo>
                    <a:pt x="162973" y="36436"/>
                  </a:lnTo>
                  <a:lnTo>
                    <a:pt x="165102" y="35787"/>
                  </a:lnTo>
                  <a:lnTo>
                    <a:pt x="193612" y="35787"/>
                  </a:lnTo>
                  <a:lnTo>
                    <a:pt x="193470" y="35485"/>
                  </a:lnTo>
                  <a:lnTo>
                    <a:pt x="190171" y="31580"/>
                  </a:lnTo>
                  <a:lnTo>
                    <a:pt x="181757" y="26163"/>
                  </a:lnTo>
                  <a:lnTo>
                    <a:pt x="176974" y="24809"/>
                  </a:lnTo>
                  <a:close/>
                </a:path>
                <a:path w="365759" h="117475">
                  <a:moveTo>
                    <a:pt x="225383" y="3544"/>
                  </a:moveTo>
                  <a:lnTo>
                    <a:pt x="212633" y="3544"/>
                  </a:lnTo>
                  <a:lnTo>
                    <a:pt x="212633" y="92062"/>
                  </a:lnTo>
                  <a:lnTo>
                    <a:pt x="225556" y="92062"/>
                  </a:lnTo>
                  <a:lnTo>
                    <a:pt x="225556" y="49128"/>
                  </a:lnTo>
                  <a:lnTo>
                    <a:pt x="226145" y="46521"/>
                  </a:lnTo>
                  <a:lnTo>
                    <a:pt x="236400" y="36479"/>
                  </a:lnTo>
                  <a:lnTo>
                    <a:pt x="225383" y="36479"/>
                  </a:lnTo>
                  <a:lnTo>
                    <a:pt x="225383" y="3544"/>
                  </a:lnTo>
                  <a:close/>
                </a:path>
                <a:path w="365759" h="117475">
                  <a:moveTo>
                    <a:pt x="265752" y="36003"/>
                  </a:moveTo>
                  <a:lnTo>
                    <a:pt x="245928" y="36003"/>
                  </a:lnTo>
                  <a:lnTo>
                    <a:pt x="249415" y="37358"/>
                  </a:lnTo>
                  <a:lnTo>
                    <a:pt x="254428" y="42746"/>
                  </a:lnTo>
                  <a:lnTo>
                    <a:pt x="255682" y="46521"/>
                  </a:lnTo>
                  <a:lnTo>
                    <a:pt x="255682" y="92062"/>
                  </a:lnTo>
                  <a:lnTo>
                    <a:pt x="268605" y="92062"/>
                  </a:lnTo>
                  <a:lnTo>
                    <a:pt x="268605" y="44302"/>
                  </a:lnTo>
                  <a:lnTo>
                    <a:pt x="267654" y="39692"/>
                  </a:lnTo>
                  <a:lnTo>
                    <a:pt x="265752" y="36003"/>
                  </a:lnTo>
                  <a:close/>
                </a:path>
                <a:path w="365759" h="117475">
                  <a:moveTo>
                    <a:pt x="250423" y="24809"/>
                  </a:moveTo>
                  <a:lnTo>
                    <a:pt x="240713" y="24809"/>
                  </a:lnTo>
                  <a:lnTo>
                    <a:pt x="236534" y="25861"/>
                  </a:lnTo>
                  <a:lnTo>
                    <a:pt x="230138" y="30068"/>
                  </a:lnTo>
                  <a:lnTo>
                    <a:pt x="227760" y="32906"/>
                  </a:lnTo>
                  <a:lnTo>
                    <a:pt x="226204" y="36479"/>
                  </a:lnTo>
                  <a:lnTo>
                    <a:pt x="236400" y="36479"/>
                  </a:lnTo>
                  <a:lnTo>
                    <a:pt x="238407" y="36003"/>
                  </a:lnTo>
                  <a:lnTo>
                    <a:pt x="265752" y="36003"/>
                  </a:lnTo>
                  <a:lnTo>
                    <a:pt x="263879" y="32286"/>
                  </a:lnTo>
                  <a:lnTo>
                    <a:pt x="261229" y="29491"/>
                  </a:lnTo>
                  <a:lnTo>
                    <a:pt x="254610" y="25861"/>
                  </a:lnTo>
                  <a:lnTo>
                    <a:pt x="254889" y="25861"/>
                  </a:lnTo>
                  <a:lnTo>
                    <a:pt x="250423" y="24809"/>
                  </a:lnTo>
                  <a:close/>
                </a:path>
                <a:path w="365759" h="117475">
                  <a:moveTo>
                    <a:pt x="297435" y="25673"/>
                  </a:moveTo>
                  <a:lnTo>
                    <a:pt x="284512" y="25673"/>
                  </a:lnTo>
                  <a:lnTo>
                    <a:pt x="284512" y="92062"/>
                  </a:lnTo>
                  <a:lnTo>
                    <a:pt x="297435" y="92062"/>
                  </a:lnTo>
                  <a:lnTo>
                    <a:pt x="297435" y="25673"/>
                  </a:lnTo>
                  <a:close/>
                </a:path>
                <a:path w="365759" h="117475">
                  <a:moveTo>
                    <a:pt x="293286" y="0"/>
                  </a:moveTo>
                  <a:lnTo>
                    <a:pt x="288791" y="0"/>
                  </a:lnTo>
                  <a:lnTo>
                    <a:pt x="286860" y="763"/>
                  </a:lnTo>
                  <a:lnTo>
                    <a:pt x="283662" y="3789"/>
                  </a:lnTo>
                  <a:lnTo>
                    <a:pt x="282869" y="5604"/>
                  </a:lnTo>
                  <a:lnTo>
                    <a:pt x="282869" y="9840"/>
                  </a:lnTo>
                  <a:lnTo>
                    <a:pt x="283662" y="11655"/>
                  </a:lnTo>
                  <a:lnTo>
                    <a:pt x="285247" y="13182"/>
                  </a:lnTo>
                  <a:lnTo>
                    <a:pt x="286860" y="14681"/>
                  </a:lnTo>
                  <a:lnTo>
                    <a:pt x="288791" y="15430"/>
                  </a:lnTo>
                  <a:lnTo>
                    <a:pt x="293286" y="15430"/>
                  </a:lnTo>
                  <a:lnTo>
                    <a:pt x="295202" y="14681"/>
                  </a:lnTo>
                  <a:lnTo>
                    <a:pt x="298400" y="11655"/>
                  </a:lnTo>
                  <a:lnTo>
                    <a:pt x="299207" y="9840"/>
                  </a:lnTo>
                  <a:lnTo>
                    <a:pt x="299207" y="5604"/>
                  </a:lnTo>
                  <a:lnTo>
                    <a:pt x="298400" y="3789"/>
                  </a:lnTo>
                  <a:lnTo>
                    <a:pt x="296787" y="2290"/>
                  </a:lnTo>
                  <a:lnTo>
                    <a:pt x="295202" y="763"/>
                  </a:lnTo>
                  <a:lnTo>
                    <a:pt x="293286" y="0"/>
                  </a:lnTo>
                  <a:close/>
                </a:path>
                <a:path w="365759" h="117475">
                  <a:moveTo>
                    <a:pt x="362567" y="35269"/>
                  </a:moveTo>
                  <a:lnTo>
                    <a:pt x="344155" y="35269"/>
                  </a:lnTo>
                  <a:lnTo>
                    <a:pt x="347296" y="36306"/>
                  </a:lnTo>
                  <a:lnTo>
                    <a:pt x="351532" y="40455"/>
                  </a:lnTo>
                  <a:lnTo>
                    <a:pt x="352509" y="43135"/>
                  </a:lnTo>
                  <a:lnTo>
                    <a:pt x="352598" y="49013"/>
                  </a:lnTo>
                  <a:lnTo>
                    <a:pt x="352036" y="50137"/>
                  </a:lnTo>
                  <a:lnTo>
                    <a:pt x="349789" y="51520"/>
                  </a:lnTo>
                  <a:lnTo>
                    <a:pt x="347988" y="52024"/>
                  </a:lnTo>
                  <a:lnTo>
                    <a:pt x="345510" y="52341"/>
                  </a:lnTo>
                  <a:lnTo>
                    <a:pt x="332687" y="53840"/>
                  </a:lnTo>
                  <a:lnTo>
                    <a:pt x="329604" y="54387"/>
                  </a:lnTo>
                  <a:lnTo>
                    <a:pt x="310405" y="77785"/>
                  </a:lnTo>
                  <a:lnTo>
                    <a:pt x="311350" y="81329"/>
                  </a:lnTo>
                  <a:lnTo>
                    <a:pt x="315298" y="87322"/>
                  </a:lnTo>
                  <a:lnTo>
                    <a:pt x="317992" y="89613"/>
                  </a:lnTo>
                  <a:lnTo>
                    <a:pt x="324792" y="92754"/>
                  </a:lnTo>
                  <a:lnTo>
                    <a:pt x="328596" y="93532"/>
                  </a:lnTo>
                  <a:lnTo>
                    <a:pt x="336462" y="93532"/>
                  </a:lnTo>
                  <a:lnTo>
                    <a:pt x="352339" y="83158"/>
                  </a:lnTo>
                  <a:lnTo>
                    <a:pt x="331952" y="83158"/>
                  </a:lnTo>
                  <a:lnTo>
                    <a:pt x="329318" y="82452"/>
                  </a:lnTo>
                  <a:lnTo>
                    <a:pt x="329088" y="82452"/>
                  </a:lnTo>
                  <a:lnTo>
                    <a:pt x="324216" y="79096"/>
                  </a:lnTo>
                  <a:lnTo>
                    <a:pt x="323034" y="76675"/>
                  </a:lnTo>
                  <a:lnTo>
                    <a:pt x="323034" y="71172"/>
                  </a:lnTo>
                  <a:lnTo>
                    <a:pt x="340626" y="62585"/>
                  </a:lnTo>
                  <a:lnTo>
                    <a:pt x="345510" y="61850"/>
                  </a:lnTo>
                  <a:lnTo>
                    <a:pt x="352641" y="59559"/>
                  </a:lnTo>
                  <a:lnTo>
                    <a:pt x="365565" y="59559"/>
                  </a:lnTo>
                  <a:lnTo>
                    <a:pt x="365565" y="43135"/>
                  </a:lnTo>
                  <a:lnTo>
                    <a:pt x="364729" y="39202"/>
                  </a:lnTo>
                  <a:lnTo>
                    <a:pt x="362567" y="35269"/>
                  </a:lnTo>
                  <a:close/>
                </a:path>
                <a:path w="365759" h="117475">
                  <a:moveTo>
                    <a:pt x="365565" y="82986"/>
                  </a:moveTo>
                  <a:lnTo>
                    <a:pt x="352944" y="82986"/>
                  </a:lnTo>
                  <a:lnTo>
                    <a:pt x="352944" y="92062"/>
                  </a:lnTo>
                  <a:lnTo>
                    <a:pt x="365565" y="92062"/>
                  </a:lnTo>
                  <a:lnTo>
                    <a:pt x="365565" y="82986"/>
                  </a:lnTo>
                  <a:close/>
                </a:path>
                <a:path w="365759" h="117475">
                  <a:moveTo>
                    <a:pt x="365565" y="59559"/>
                  </a:moveTo>
                  <a:lnTo>
                    <a:pt x="352641" y="59559"/>
                  </a:lnTo>
                  <a:lnTo>
                    <a:pt x="352523" y="71172"/>
                  </a:lnTo>
                  <a:lnTo>
                    <a:pt x="351964" y="73203"/>
                  </a:lnTo>
                  <a:lnTo>
                    <a:pt x="349360" y="77655"/>
                  </a:lnTo>
                  <a:lnTo>
                    <a:pt x="349284" y="77785"/>
                  </a:lnTo>
                  <a:lnTo>
                    <a:pt x="347339" y="79629"/>
                  </a:lnTo>
                  <a:lnTo>
                    <a:pt x="342239" y="82452"/>
                  </a:lnTo>
                  <a:lnTo>
                    <a:pt x="339185" y="83158"/>
                  </a:lnTo>
                  <a:lnTo>
                    <a:pt x="352339" y="83158"/>
                  </a:lnTo>
                  <a:lnTo>
                    <a:pt x="352425" y="82986"/>
                  </a:lnTo>
                  <a:lnTo>
                    <a:pt x="365565" y="82986"/>
                  </a:lnTo>
                  <a:lnTo>
                    <a:pt x="365565" y="59559"/>
                  </a:lnTo>
                  <a:close/>
                </a:path>
                <a:path w="365759" h="117475">
                  <a:moveTo>
                    <a:pt x="342455" y="24809"/>
                  </a:moveTo>
                  <a:lnTo>
                    <a:pt x="335799" y="24809"/>
                  </a:lnTo>
                  <a:lnTo>
                    <a:pt x="331981" y="25385"/>
                  </a:lnTo>
                  <a:lnTo>
                    <a:pt x="312402" y="41752"/>
                  </a:lnTo>
                  <a:lnTo>
                    <a:pt x="324547" y="44518"/>
                  </a:lnTo>
                  <a:lnTo>
                    <a:pt x="325498" y="42184"/>
                  </a:lnTo>
                  <a:lnTo>
                    <a:pt x="327212" y="40066"/>
                  </a:lnTo>
                  <a:lnTo>
                    <a:pt x="332104" y="36306"/>
                  </a:lnTo>
                  <a:lnTo>
                    <a:pt x="331941" y="36306"/>
                  </a:lnTo>
                  <a:lnTo>
                    <a:pt x="335626" y="35269"/>
                  </a:lnTo>
                  <a:lnTo>
                    <a:pt x="362567" y="35269"/>
                  </a:lnTo>
                  <a:lnTo>
                    <a:pt x="361387" y="33122"/>
                  </a:lnTo>
                  <a:lnTo>
                    <a:pt x="359240" y="30773"/>
                  </a:lnTo>
                  <a:lnTo>
                    <a:pt x="354024" y="27489"/>
                  </a:lnTo>
                  <a:lnTo>
                    <a:pt x="351229" y="26365"/>
                  </a:lnTo>
                  <a:lnTo>
                    <a:pt x="348233" y="25760"/>
                  </a:lnTo>
                  <a:lnTo>
                    <a:pt x="345265" y="25126"/>
                  </a:lnTo>
                  <a:lnTo>
                    <a:pt x="342455" y="24809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951789" y="3750350"/>
              <a:ext cx="2477386" cy="2477384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23546" y="3726809"/>
              <a:ext cx="2533872" cy="2533885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876448" y="3726809"/>
              <a:ext cx="2628069" cy="2628054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10970624" y="3745643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4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177165" y="4002946"/>
              <a:ext cx="1851545" cy="1088664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11179226" y="5853810"/>
              <a:ext cx="365760" cy="117475"/>
            </a:xfrm>
            <a:custGeom>
              <a:avLst/>
              <a:gdLst/>
              <a:ahLst/>
              <a:cxnLst/>
              <a:rect l="l" t="t" r="r" b="b"/>
              <a:pathLst>
                <a:path w="365759" h="117475">
                  <a:moveTo>
                    <a:pt x="12491" y="73131"/>
                  </a:moveTo>
                  <a:lnTo>
                    <a:pt x="0" y="75033"/>
                  </a:lnTo>
                  <a:lnTo>
                    <a:pt x="972" y="80392"/>
                  </a:lnTo>
                  <a:lnTo>
                    <a:pt x="1066" y="80911"/>
                  </a:lnTo>
                  <a:lnTo>
                    <a:pt x="3947" y="85449"/>
                  </a:lnTo>
                  <a:lnTo>
                    <a:pt x="13341" y="91817"/>
                  </a:lnTo>
                  <a:lnTo>
                    <a:pt x="19406" y="93402"/>
                  </a:lnTo>
                  <a:lnTo>
                    <a:pt x="32200" y="93402"/>
                  </a:lnTo>
                  <a:lnTo>
                    <a:pt x="36911" y="92523"/>
                  </a:lnTo>
                  <a:lnTo>
                    <a:pt x="45066" y="89008"/>
                  </a:lnTo>
                  <a:lnTo>
                    <a:pt x="48250" y="86587"/>
                  </a:lnTo>
                  <a:lnTo>
                    <a:pt x="50913" y="82986"/>
                  </a:lnTo>
                  <a:lnTo>
                    <a:pt x="22864" y="82986"/>
                  </a:lnTo>
                  <a:lnTo>
                    <a:pt x="19709" y="82164"/>
                  </a:lnTo>
                  <a:lnTo>
                    <a:pt x="14868" y="78851"/>
                  </a:lnTo>
                  <a:lnTo>
                    <a:pt x="13269" y="76387"/>
                  </a:lnTo>
                  <a:lnTo>
                    <a:pt x="12491" y="73131"/>
                  </a:lnTo>
                  <a:close/>
                </a:path>
                <a:path w="365759" h="117475">
                  <a:moveTo>
                    <a:pt x="34750" y="24809"/>
                  </a:moveTo>
                  <a:lnTo>
                    <a:pt x="22590" y="24809"/>
                  </a:lnTo>
                  <a:lnTo>
                    <a:pt x="18167" y="25644"/>
                  </a:lnTo>
                  <a:lnTo>
                    <a:pt x="1944" y="40556"/>
                  </a:lnTo>
                  <a:lnTo>
                    <a:pt x="1944" y="49200"/>
                  </a:lnTo>
                  <a:lnTo>
                    <a:pt x="3414" y="53105"/>
                  </a:lnTo>
                  <a:lnTo>
                    <a:pt x="9321" y="59271"/>
                  </a:lnTo>
                  <a:lnTo>
                    <a:pt x="13903" y="61519"/>
                  </a:lnTo>
                  <a:lnTo>
                    <a:pt x="34505" y="66115"/>
                  </a:lnTo>
                  <a:lnTo>
                    <a:pt x="36853" y="67181"/>
                  </a:lnTo>
                  <a:lnTo>
                    <a:pt x="39937" y="70005"/>
                  </a:lnTo>
                  <a:lnTo>
                    <a:pt x="40715" y="71748"/>
                  </a:lnTo>
                  <a:lnTo>
                    <a:pt x="40715" y="76387"/>
                  </a:lnTo>
                  <a:lnTo>
                    <a:pt x="39447" y="78563"/>
                  </a:lnTo>
                  <a:lnTo>
                    <a:pt x="34293" y="82164"/>
                  </a:lnTo>
                  <a:lnTo>
                    <a:pt x="34153" y="82164"/>
                  </a:lnTo>
                  <a:lnTo>
                    <a:pt x="30990" y="82986"/>
                  </a:lnTo>
                  <a:lnTo>
                    <a:pt x="50913" y="82986"/>
                  </a:lnTo>
                  <a:lnTo>
                    <a:pt x="52831" y="80392"/>
                  </a:lnTo>
                  <a:lnTo>
                    <a:pt x="53984" y="76848"/>
                  </a:lnTo>
                  <a:lnTo>
                    <a:pt x="53984" y="68175"/>
                  </a:lnTo>
                  <a:lnTo>
                    <a:pt x="52485" y="64357"/>
                  </a:lnTo>
                  <a:lnTo>
                    <a:pt x="46492" y="58479"/>
                  </a:lnTo>
                  <a:lnTo>
                    <a:pt x="41939" y="56303"/>
                  </a:lnTo>
                  <a:lnTo>
                    <a:pt x="21625" y="51606"/>
                  </a:lnTo>
                  <a:lnTo>
                    <a:pt x="18974" y="50497"/>
                  </a:lnTo>
                  <a:lnTo>
                    <a:pt x="15689" y="47789"/>
                  </a:lnTo>
                  <a:lnTo>
                    <a:pt x="14868" y="46002"/>
                  </a:lnTo>
                  <a:lnTo>
                    <a:pt x="14978" y="41031"/>
                  </a:lnTo>
                  <a:lnTo>
                    <a:pt x="16092" y="39130"/>
                  </a:lnTo>
                  <a:lnTo>
                    <a:pt x="20991" y="35874"/>
                  </a:lnTo>
                  <a:lnTo>
                    <a:pt x="24045" y="35052"/>
                  </a:lnTo>
                  <a:lnTo>
                    <a:pt x="50280" y="35052"/>
                  </a:lnTo>
                  <a:lnTo>
                    <a:pt x="48639" y="32560"/>
                  </a:lnTo>
                  <a:lnTo>
                    <a:pt x="40398" y="26365"/>
                  </a:lnTo>
                  <a:lnTo>
                    <a:pt x="34750" y="24809"/>
                  </a:lnTo>
                  <a:close/>
                </a:path>
                <a:path w="365759" h="117475">
                  <a:moveTo>
                    <a:pt x="50280" y="35052"/>
                  </a:moveTo>
                  <a:lnTo>
                    <a:pt x="30384" y="35052"/>
                  </a:lnTo>
                  <a:lnTo>
                    <a:pt x="32618" y="35485"/>
                  </a:lnTo>
                  <a:lnTo>
                    <a:pt x="36191" y="37214"/>
                  </a:lnTo>
                  <a:lnTo>
                    <a:pt x="37603" y="38323"/>
                  </a:lnTo>
                  <a:lnTo>
                    <a:pt x="39706" y="41031"/>
                  </a:lnTo>
                  <a:lnTo>
                    <a:pt x="40484" y="42458"/>
                  </a:lnTo>
                  <a:lnTo>
                    <a:pt x="40974" y="43956"/>
                  </a:lnTo>
                  <a:lnTo>
                    <a:pt x="52687" y="41882"/>
                  </a:lnTo>
                  <a:lnTo>
                    <a:pt x="51362" y="36695"/>
                  </a:lnTo>
                  <a:lnTo>
                    <a:pt x="50280" y="35052"/>
                  </a:lnTo>
                  <a:close/>
                </a:path>
                <a:path w="365759" h="117475">
                  <a:moveTo>
                    <a:pt x="101043" y="24809"/>
                  </a:moveTo>
                  <a:lnTo>
                    <a:pt x="88595" y="24809"/>
                  </a:lnTo>
                  <a:lnTo>
                    <a:pt x="83163" y="26235"/>
                  </a:lnTo>
                  <a:lnTo>
                    <a:pt x="73885" y="31940"/>
                  </a:lnTo>
                  <a:lnTo>
                    <a:pt x="70283" y="35946"/>
                  </a:lnTo>
                  <a:lnTo>
                    <a:pt x="65154" y="46261"/>
                  </a:lnTo>
                  <a:lnTo>
                    <a:pt x="63872" y="52284"/>
                  </a:lnTo>
                  <a:lnTo>
                    <a:pt x="63872" y="66028"/>
                  </a:lnTo>
                  <a:lnTo>
                    <a:pt x="88595" y="93402"/>
                  </a:lnTo>
                  <a:lnTo>
                    <a:pt x="101043" y="93402"/>
                  </a:lnTo>
                  <a:lnTo>
                    <a:pt x="106474" y="91976"/>
                  </a:lnTo>
                  <a:lnTo>
                    <a:pt x="115752" y="86270"/>
                  </a:lnTo>
                  <a:lnTo>
                    <a:pt x="119107" y="82553"/>
                  </a:lnTo>
                  <a:lnTo>
                    <a:pt x="90799" y="82553"/>
                  </a:lnTo>
                  <a:lnTo>
                    <a:pt x="87428" y="81487"/>
                  </a:lnTo>
                  <a:lnTo>
                    <a:pt x="76925" y="63392"/>
                  </a:lnTo>
                  <a:lnTo>
                    <a:pt x="76925" y="54891"/>
                  </a:lnTo>
                  <a:lnTo>
                    <a:pt x="90799" y="35614"/>
                  </a:lnTo>
                  <a:lnTo>
                    <a:pt x="119056" y="35614"/>
                  </a:lnTo>
                  <a:lnTo>
                    <a:pt x="115752" y="31940"/>
                  </a:lnTo>
                  <a:lnTo>
                    <a:pt x="106474" y="26235"/>
                  </a:lnTo>
                  <a:lnTo>
                    <a:pt x="101043" y="24809"/>
                  </a:lnTo>
                  <a:close/>
                </a:path>
                <a:path w="365759" h="117475">
                  <a:moveTo>
                    <a:pt x="119056" y="35614"/>
                  </a:moveTo>
                  <a:lnTo>
                    <a:pt x="98896" y="35614"/>
                  </a:lnTo>
                  <a:lnTo>
                    <a:pt x="102238" y="36695"/>
                  </a:lnTo>
                  <a:lnTo>
                    <a:pt x="107540" y="41017"/>
                  </a:lnTo>
                  <a:lnTo>
                    <a:pt x="109500" y="43884"/>
                  </a:lnTo>
                  <a:lnTo>
                    <a:pt x="110767" y="47457"/>
                  </a:lnTo>
                  <a:lnTo>
                    <a:pt x="112064" y="51001"/>
                  </a:lnTo>
                  <a:lnTo>
                    <a:pt x="112712" y="54891"/>
                  </a:lnTo>
                  <a:lnTo>
                    <a:pt x="112712" y="63392"/>
                  </a:lnTo>
                  <a:lnTo>
                    <a:pt x="112064" y="67296"/>
                  </a:lnTo>
                  <a:lnTo>
                    <a:pt x="110767" y="70840"/>
                  </a:lnTo>
                  <a:lnTo>
                    <a:pt x="109500" y="74384"/>
                  </a:lnTo>
                  <a:lnTo>
                    <a:pt x="107540" y="77223"/>
                  </a:lnTo>
                  <a:lnTo>
                    <a:pt x="102238" y="81487"/>
                  </a:lnTo>
                  <a:lnTo>
                    <a:pt x="98896" y="82553"/>
                  </a:lnTo>
                  <a:lnTo>
                    <a:pt x="119107" y="82553"/>
                  </a:lnTo>
                  <a:lnTo>
                    <a:pt x="119354" y="82280"/>
                  </a:lnTo>
                  <a:lnTo>
                    <a:pt x="124483" y="72022"/>
                  </a:lnTo>
                  <a:lnTo>
                    <a:pt x="125765" y="66028"/>
                  </a:lnTo>
                  <a:lnTo>
                    <a:pt x="125765" y="52284"/>
                  </a:lnTo>
                  <a:lnTo>
                    <a:pt x="124483" y="46261"/>
                  </a:lnTo>
                  <a:lnTo>
                    <a:pt x="119354" y="35946"/>
                  </a:lnTo>
                  <a:lnTo>
                    <a:pt x="119056" y="35614"/>
                  </a:lnTo>
                  <a:close/>
                </a:path>
                <a:path w="365759" h="117475">
                  <a:moveTo>
                    <a:pt x="151473" y="25673"/>
                  </a:moveTo>
                  <a:lnTo>
                    <a:pt x="138852" y="25673"/>
                  </a:lnTo>
                  <a:lnTo>
                    <a:pt x="138852" y="116958"/>
                  </a:lnTo>
                  <a:lnTo>
                    <a:pt x="151775" y="116958"/>
                  </a:lnTo>
                  <a:lnTo>
                    <a:pt x="151775" y="81732"/>
                  </a:lnTo>
                  <a:lnTo>
                    <a:pt x="163191" y="81732"/>
                  </a:lnTo>
                  <a:lnTo>
                    <a:pt x="151516" y="63536"/>
                  </a:lnTo>
                  <a:lnTo>
                    <a:pt x="151516" y="54257"/>
                  </a:lnTo>
                  <a:lnTo>
                    <a:pt x="152124" y="50555"/>
                  </a:lnTo>
                  <a:lnTo>
                    <a:pt x="152179" y="50223"/>
                  </a:lnTo>
                  <a:lnTo>
                    <a:pt x="154725" y="43582"/>
                  </a:lnTo>
                  <a:lnTo>
                    <a:pt x="154830" y="43308"/>
                  </a:lnTo>
                  <a:lnTo>
                    <a:pt x="156775" y="40614"/>
                  </a:lnTo>
                  <a:lnTo>
                    <a:pt x="161875" y="36796"/>
                  </a:lnTo>
                  <a:lnTo>
                    <a:pt x="162973" y="36436"/>
                  </a:lnTo>
                  <a:lnTo>
                    <a:pt x="151473" y="36436"/>
                  </a:lnTo>
                  <a:lnTo>
                    <a:pt x="151473" y="25673"/>
                  </a:lnTo>
                  <a:close/>
                </a:path>
                <a:path w="365759" h="117475">
                  <a:moveTo>
                    <a:pt x="163191" y="81732"/>
                  </a:moveTo>
                  <a:lnTo>
                    <a:pt x="152553" y="81732"/>
                  </a:lnTo>
                  <a:lnTo>
                    <a:pt x="153331" y="83144"/>
                  </a:lnTo>
                  <a:lnTo>
                    <a:pt x="167710" y="93359"/>
                  </a:lnTo>
                  <a:lnTo>
                    <a:pt x="177103" y="93359"/>
                  </a:lnTo>
                  <a:lnTo>
                    <a:pt x="181872" y="91990"/>
                  </a:lnTo>
                  <a:lnTo>
                    <a:pt x="190228" y="86487"/>
                  </a:lnTo>
                  <a:lnTo>
                    <a:pt x="193513" y="82553"/>
                  </a:lnTo>
                  <a:lnTo>
                    <a:pt x="193614" y="82337"/>
                  </a:lnTo>
                  <a:lnTo>
                    <a:pt x="165131" y="82337"/>
                  </a:lnTo>
                  <a:lnTo>
                    <a:pt x="163191" y="81732"/>
                  </a:lnTo>
                  <a:close/>
                </a:path>
                <a:path w="365759" h="117475">
                  <a:moveTo>
                    <a:pt x="193612" y="35787"/>
                  </a:moveTo>
                  <a:lnTo>
                    <a:pt x="172738" y="35787"/>
                  </a:lnTo>
                  <a:lnTo>
                    <a:pt x="175980" y="36796"/>
                  </a:lnTo>
                  <a:lnTo>
                    <a:pt x="181195" y="40830"/>
                  </a:lnTo>
                  <a:lnTo>
                    <a:pt x="183154" y="43582"/>
                  </a:lnTo>
                  <a:lnTo>
                    <a:pt x="184451" y="47068"/>
                  </a:lnTo>
                  <a:lnTo>
                    <a:pt x="185651" y="50223"/>
                  </a:lnTo>
                  <a:lnTo>
                    <a:pt x="185776" y="50555"/>
                  </a:lnTo>
                  <a:lnTo>
                    <a:pt x="186400" y="54257"/>
                  </a:lnTo>
                  <a:lnTo>
                    <a:pt x="186400" y="63536"/>
                  </a:lnTo>
                  <a:lnTo>
                    <a:pt x="185762" y="67296"/>
                  </a:lnTo>
                  <a:lnTo>
                    <a:pt x="184408" y="70840"/>
                  </a:lnTo>
                  <a:lnTo>
                    <a:pt x="183082" y="74384"/>
                  </a:lnTo>
                  <a:lnTo>
                    <a:pt x="181123" y="77194"/>
                  </a:lnTo>
                  <a:lnTo>
                    <a:pt x="175800" y="81358"/>
                  </a:lnTo>
                  <a:lnTo>
                    <a:pt x="172709" y="82337"/>
                  </a:lnTo>
                  <a:lnTo>
                    <a:pt x="193614" y="82337"/>
                  </a:lnTo>
                  <a:lnTo>
                    <a:pt x="198296" y="72324"/>
                  </a:lnTo>
                  <a:lnTo>
                    <a:pt x="199492" y="66172"/>
                  </a:lnTo>
                  <a:lnTo>
                    <a:pt x="199492" y="51823"/>
                  </a:lnTo>
                  <a:lnTo>
                    <a:pt x="198282" y="45685"/>
                  </a:lnTo>
                  <a:lnTo>
                    <a:pt x="193612" y="35787"/>
                  </a:lnTo>
                  <a:close/>
                </a:path>
                <a:path w="365759" h="117475">
                  <a:moveTo>
                    <a:pt x="176974" y="24809"/>
                  </a:moveTo>
                  <a:lnTo>
                    <a:pt x="167494" y="24809"/>
                  </a:lnTo>
                  <a:lnTo>
                    <a:pt x="164180" y="25500"/>
                  </a:lnTo>
                  <a:lnTo>
                    <a:pt x="152553" y="36436"/>
                  </a:lnTo>
                  <a:lnTo>
                    <a:pt x="162973" y="36436"/>
                  </a:lnTo>
                  <a:lnTo>
                    <a:pt x="165102" y="35787"/>
                  </a:lnTo>
                  <a:lnTo>
                    <a:pt x="193612" y="35787"/>
                  </a:lnTo>
                  <a:lnTo>
                    <a:pt x="193470" y="35485"/>
                  </a:lnTo>
                  <a:lnTo>
                    <a:pt x="190171" y="31580"/>
                  </a:lnTo>
                  <a:lnTo>
                    <a:pt x="181757" y="26163"/>
                  </a:lnTo>
                  <a:lnTo>
                    <a:pt x="176974" y="24809"/>
                  </a:lnTo>
                  <a:close/>
                </a:path>
                <a:path w="365759" h="117475">
                  <a:moveTo>
                    <a:pt x="225383" y="3544"/>
                  </a:moveTo>
                  <a:lnTo>
                    <a:pt x="212633" y="3544"/>
                  </a:lnTo>
                  <a:lnTo>
                    <a:pt x="212633" y="92062"/>
                  </a:lnTo>
                  <a:lnTo>
                    <a:pt x="225556" y="92062"/>
                  </a:lnTo>
                  <a:lnTo>
                    <a:pt x="225556" y="49128"/>
                  </a:lnTo>
                  <a:lnTo>
                    <a:pt x="226145" y="46521"/>
                  </a:lnTo>
                  <a:lnTo>
                    <a:pt x="236400" y="36479"/>
                  </a:lnTo>
                  <a:lnTo>
                    <a:pt x="225383" y="36479"/>
                  </a:lnTo>
                  <a:lnTo>
                    <a:pt x="225383" y="3544"/>
                  </a:lnTo>
                  <a:close/>
                </a:path>
                <a:path w="365759" h="117475">
                  <a:moveTo>
                    <a:pt x="265752" y="36003"/>
                  </a:moveTo>
                  <a:lnTo>
                    <a:pt x="245928" y="36003"/>
                  </a:lnTo>
                  <a:lnTo>
                    <a:pt x="249415" y="37358"/>
                  </a:lnTo>
                  <a:lnTo>
                    <a:pt x="254428" y="42746"/>
                  </a:lnTo>
                  <a:lnTo>
                    <a:pt x="255682" y="46521"/>
                  </a:lnTo>
                  <a:lnTo>
                    <a:pt x="255682" y="92062"/>
                  </a:lnTo>
                  <a:lnTo>
                    <a:pt x="268605" y="92062"/>
                  </a:lnTo>
                  <a:lnTo>
                    <a:pt x="268605" y="44302"/>
                  </a:lnTo>
                  <a:lnTo>
                    <a:pt x="267654" y="39692"/>
                  </a:lnTo>
                  <a:lnTo>
                    <a:pt x="265752" y="36003"/>
                  </a:lnTo>
                  <a:close/>
                </a:path>
                <a:path w="365759" h="117475">
                  <a:moveTo>
                    <a:pt x="250423" y="24809"/>
                  </a:moveTo>
                  <a:lnTo>
                    <a:pt x="240713" y="24809"/>
                  </a:lnTo>
                  <a:lnTo>
                    <a:pt x="236534" y="25861"/>
                  </a:lnTo>
                  <a:lnTo>
                    <a:pt x="230138" y="30068"/>
                  </a:lnTo>
                  <a:lnTo>
                    <a:pt x="227760" y="32906"/>
                  </a:lnTo>
                  <a:lnTo>
                    <a:pt x="226204" y="36479"/>
                  </a:lnTo>
                  <a:lnTo>
                    <a:pt x="236400" y="36479"/>
                  </a:lnTo>
                  <a:lnTo>
                    <a:pt x="238407" y="36003"/>
                  </a:lnTo>
                  <a:lnTo>
                    <a:pt x="265752" y="36003"/>
                  </a:lnTo>
                  <a:lnTo>
                    <a:pt x="263879" y="32286"/>
                  </a:lnTo>
                  <a:lnTo>
                    <a:pt x="261229" y="29491"/>
                  </a:lnTo>
                  <a:lnTo>
                    <a:pt x="254610" y="25861"/>
                  </a:lnTo>
                  <a:lnTo>
                    <a:pt x="254889" y="25861"/>
                  </a:lnTo>
                  <a:lnTo>
                    <a:pt x="250423" y="24809"/>
                  </a:lnTo>
                  <a:close/>
                </a:path>
                <a:path w="365759" h="117475">
                  <a:moveTo>
                    <a:pt x="297435" y="25673"/>
                  </a:moveTo>
                  <a:lnTo>
                    <a:pt x="284512" y="25673"/>
                  </a:lnTo>
                  <a:lnTo>
                    <a:pt x="284512" y="92062"/>
                  </a:lnTo>
                  <a:lnTo>
                    <a:pt x="297435" y="92062"/>
                  </a:lnTo>
                  <a:lnTo>
                    <a:pt x="297435" y="25673"/>
                  </a:lnTo>
                  <a:close/>
                </a:path>
                <a:path w="365759" h="117475">
                  <a:moveTo>
                    <a:pt x="293286" y="0"/>
                  </a:moveTo>
                  <a:lnTo>
                    <a:pt x="288791" y="0"/>
                  </a:lnTo>
                  <a:lnTo>
                    <a:pt x="286860" y="763"/>
                  </a:lnTo>
                  <a:lnTo>
                    <a:pt x="283662" y="3789"/>
                  </a:lnTo>
                  <a:lnTo>
                    <a:pt x="282869" y="5604"/>
                  </a:lnTo>
                  <a:lnTo>
                    <a:pt x="282869" y="9840"/>
                  </a:lnTo>
                  <a:lnTo>
                    <a:pt x="283662" y="11655"/>
                  </a:lnTo>
                  <a:lnTo>
                    <a:pt x="285247" y="13182"/>
                  </a:lnTo>
                  <a:lnTo>
                    <a:pt x="286860" y="14681"/>
                  </a:lnTo>
                  <a:lnTo>
                    <a:pt x="288791" y="15430"/>
                  </a:lnTo>
                  <a:lnTo>
                    <a:pt x="293286" y="15430"/>
                  </a:lnTo>
                  <a:lnTo>
                    <a:pt x="295202" y="14681"/>
                  </a:lnTo>
                  <a:lnTo>
                    <a:pt x="298400" y="11655"/>
                  </a:lnTo>
                  <a:lnTo>
                    <a:pt x="299207" y="9840"/>
                  </a:lnTo>
                  <a:lnTo>
                    <a:pt x="299207" y="5604"/>
                  </a:lnTo>
                  <a:lnTo>
                    <a:pt x="298400" y="3789"/>
                  </a:lnTo>
                  <a:lnTo>
                    <a:pt x="296787" y="2290"/>
                  </a:lnTo>
                  <a:lnTo>
                    <a:pt x="295202" y="763"/>
                  </a:lnTo>
                  <a:lnTo>
                    <a:pt x="293286" y="0"/>
                  </a:lnTo>
                  <a:close/>
                </a:path>
                <a:path w="365759" h="117475">
                  <a:moveTo>
                    <a:pt x="362567" y="35269"/>
                  </a:moveTo>
                  <a:lnTo>
                    <a:pt x="344155" y="35269"/>
                  </a:lnTo>
                  <a:lnTo>
                    <a:pt x="347296" y="36306"/>
                  </a:lnTo>
                  <a:lnTo>
                    <a:pt x="351532" y="40455"/>
                  </a:lnTo>
                  <a:lnTo>
                    <a:pt x="352509" y="43135"/>
                  </a:lnTo>
                  <a:lnTo>
                    <a:pt x="352598" y="49013"/>
                  </a:lnTo>
                  <a:lnTo>
                    <a:pt x="352036" y="50137"/>
                  </a:lnTo>
                  <a:lnTo>
                    <a:pt x="349789" y="51520"/>
                  </a:lnTo>
                  <a:lnTo>
                    <a:pt x="347988" y="52024"/>
                  </a:lnTo>
                  <a:lnTo>
                    <a:pt x="345510" y="52341"/>
                  </a:lnTo>
                  <a:lnTo>
                    <a:pt x="332687" y="53840"/>
                  </a:lnTo>
                  <a:lnTo>
                    <a:pt x="329604" y="54387"/>
                  </a:lnTo>
                  <a:lnTo>
                    <a:pt x="310405" y="77785"/>
                  </a:lnTo>
                  <a:lnTo>
                    <a:pt x="311350" y="81329"/>
                  </a:lnTo>
                  <a:lnTo>
                    <a:pt x="315298" y="87322"/>
                  </a:lnTo>
                  <a:lnTo>
                    <a:pt x="317992" y="89613"/>
                  </a:lnTo>
                  <a:lnTo>
                    <a:pt x="324792" y="92754"/>
                  </a:lnTo>
                  <a:lnTo>
                    <a:pt x="328596" y="93532"/>
                  </a:lnTo>
                  <a:lnTo>
                    <a:pt x="336462" y="93532"/>
                  </a:lnTo>
                  <a:lnTo>
                    <a:pt x="352339" y="83158"/>
                  </a:lnTo>
                  <a:lnTo>
                    <a:pt x="331952" y="83158"/>
                  </a:lnTo>
                  <a:lnTo>
                    <a:pt x="329318" y="82452"/>
                  </a:lnTo>
                  <a:lnTo>
                    <a:pt x="329088" y="82452"/>
                  </a:lnTo>
                  <a:lnTo>
                    <a:pt x="324216" y="79096"/>
                  </a:lnTo>
                  <a:lnTo>
                    <a:pt x="323034" y="76675"/>
                  </a:lnTo>
                  <a:lnTo>
                    <a:pt x="323034" y="71172"/>
                  </a:lnTo>
                  <a:lnTo>
                    <a:pt x="323564" y="69558"/>
                  </a:lnTo>
                  <a:lnTo>
                    <a:pt x="323639" y="69327"/>
                  </a:lnTo>
                  <a:lnTo>
                    <a:pt x="340626" y="62585"/>
                  </a:lnTo>
                  <a:lnTo>
                    <a:pt x="345510" y="61850"/>
                  </a:lnTo>
                  <a:lnTo>
                    <a:pt x="352641" y="59559"/>
                  </a:lnTo>
                  <a:lnTo>
                    <a:pt x="365565" y="59559"/>
                  </a:lnTo>
                  <a:lnTo>
                    <a:pt x="365565" y="43135"/>
                  </a:lnTo>
                  <a:lnTo>
                    <a:pt x="364729" y="39202"/>
                  </a:lnTo>
                  <a:lnTo>
                    <a:pt x="362567" y="35269"/>
                  </a:lnTo>
                  <a:close/>
                </a:path>
                <a:path w="365759" h="117475">
                  <a:moveTo>
                    <a:pt x="365565" y="82986"/>
                  </a:moveTo>
                  <a:lnTo>
                    <a:pt x="352944" y="82986"/>
                  </a:lnTo>
                  <a:lnTo>
                    <a:pt x="352944" y="92062"/>
                  </a:lnTo>
                  <a:lnTo>
                    <a:pt x="365565" y="92062"/>
                  </a:lnTo>
                  <a:lnTo>
                    <a:pt x="365565" y="82986"/>
                  </a:lnTo>
                  <a:close/>
                </a:path>
                <a:path w="365759" h="117475">
                  <a:moveTo>
                    <a:pt x="365565" y="59559"/>
                  </a:moveTo>
                  <a:lnTo>
                    <a:pt x="352641" y="59559"/>
                  </a:lnTo>
                  <a:lnTo>
                    <a:pt x="352523" y="71172"/>
                  </a:lnTo>
                  <a:lnTo>
                    <a:pt x="351964" y="73203"/>
                  </a:lnTo>
                  <a:lnTo>
                    <a:pt x="349360" y="77655"/>
                  </a:lnTo>
                  <a:lnTo>
                    <a:pt x="349284" y="77785"/>
                  </a:lnTo>
                  <a:lnTo>
                    <a:pt x="347339" y="79629"/>
                  </a:lnTo>
                  <a:lnTo>
                    <a:pt x="342239" y="82452"/>
                  </a:lnTo>
                  <a:lnTo>
                    <a:pt x="339185" y="83158"/>
                  </a:lnTo>
                  <a:lnTo>
                    <a:pt x="352339" y="83158"/>
                  </a:lnTo>
                  <a:lnTo>
                    <a:pt x="352425" y="82986"/>
                  </a:lnTo>
                  <a:lnTo>
                    <a:pt x="365565" y="82986"/>
                  </a:lnTo>
                  <a:lnTo>
                    <a:pt x="365565" y="59559"/>
                  </a:lnTo>
                  <a:close/>
                </a:path>
                <a:path w="365759" h="117475">
                  <a:moveTo>
                    <a:pt x="342455" y="24809"/>
                  </a:moveTo>
                  <a:lnTo>
                    <a:pt x="335799" y="24809"/>
                  </a:lnTo>
                  <a:lnTo>
                    <a:pt x="331981" y="25385"/>
                  </a:lnTo>
                  <a:lnTo>
                    <a:pt x="312402" y="41752"/>
                  </a:lnTo>
                  <a:lnTo>
                    <a:pt x="324547" y="44518"/>
                  </a:lnTo>
                  <a:lnTo>
                    <a:pt x="325498" y="42184"/>
                  </a:lnTo>
                  <a:lnTo>
                    <a:pt x="327212" y="40066"/>
                  </a:lnTo>
                  <a:lnTo>
                    <a:pt x="332104" y="36306"/>
                  </a:lnTo>
                  <a:lnTo>
                    <a:pt x="331941" y="36306"/>
                  </a:lnTo>
                  <a:lnTo>
                    <a:pt x="335626" y="35269"/>
                  </a:lnTo>
                  <a:lnTo>
                    <a:pt x="362567" y="35269"/>
                  </a:lnTo>
                  <a:lnTo>
                    <a:pt x="361387" y="33122"/>
                  </a:lnTo>
                  <a:lnTo>
                    <a:pt x="359240" y="30773"/>
                  </a:lnTo>
                  <a:lnTo>
                    <a:pt x="354024" y="27489"/>
                  </a:lnTo>
                  <a:lnTo>
                    <a:pt x="351229" y="26365"/>
                  </a:lnTo>
                  <a:lnTo>
                    <a:pt x="348233" y="25760"/>
                  </a:lnTo>
                  <a:lnTo>
                    <a:pt x="345265" y="25126"/>
                  </a:lnTo>
                  <a:lnTo>
                    <a:pt x="342455" y="24809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951789" y="6302314"/>
              <a:ext cx="2477386" cy="2477381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23546" y="6278773"/>
              <a:ext cx="2533872" cy="2533882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876448" y="6278770"/>
              <a:ext cx="2628069" cy="2628054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10970624" y="6297606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4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176820" y="6555716"/>
              <a:ext cx="2027732" cy="880279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176503" y="8409315"/>
              <a:ext cx="896608" cy="89987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876448" y="8854278"/>
              <a:ext cx="2477386" cy="2454277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848205" y="8830737"/>
              <a:ext cx="2533872" cy="2477818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801106" y="8830734"/>
              <a:ext cx="2628069" cy="2477821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10895283" y="8849569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4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105743" y="9106873"/>
              <a:ext cx="1935453" cy="879242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107861" y="10957735"/>
              <a:ext cx="770097" cy="118341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550839" y="6302314"/>
              <a:ext cx="2477386" cy="2477381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22596" y="6278773"/>
              <a:ext cx="2533872" cy="2533882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475498" y="6278770"/>
              <a:ext cx="2628069" cy="2628054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13569674" y="6297606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780006" y="6555716"/>
              <a:ext cx="1972043" cy="847200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775552" y="8409315"/>
              <a:ext cx="896608" cy="89987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074547" y="6302314"/>
              <a:ext cx="2477386" cy="2477381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046304" y="6278773"/>
              <a:ext cx="2533872" cy="2533882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999206" y="6278770"/>
              <a:ext cx="2628069" cy="2628054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16093382" y="6297606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6303842" y="6558828"/>
              <a:ext cx="1976300" cy="875323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6299260" y="8409315"/>
              <a:ext cx="896608" cy="89987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550839" y="3750350"/>
              <a:ext cx="2477386" cy="2477384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22596" y="3726809"/>
              <a:ext cx="2533872" cy="2533885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475498" y="3726809"/>
              <a:ext cx="2628069" cy="2628054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13569674" y="3745643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784110" y="4002945"/>
              <a:ext cx="1936463" cy="638412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775552" y="5857354"/>
              <a:ext cx="896608" cy="89987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074547" y="3750350"/>
              <a:ext cx="2477386" cy="2477384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046304" y="3726809"/>
              <a:ext cx="2533872" cy="2533885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999206" y="3726809"/>
              <a:ext cx="2628069" cy="2628054"/>
            </a:xfrm>
            <a:prstGeom prst="rect">
              <a:avLst/>
            </a:prstGeom>
          </p:spPr>
        </p:pic>
        <p:sp>
          <p:nvSpPr>
            <p:cNvPr id="121" name="object 121" descr=""/>
            <p:cNvSpPr/>
            <p:nvPr/>
          </p:nvSpPr>
          <p:spPr>
            <a:xfrm>
              <a:off x="16093382" y="3745643"/>
              <a:ext cx="2440305" cy="2440305"/>
            </a:xfrm>
            <a:custGeom>
              <a:avLst/>
              <a:gdLst/>
              <a:ahLst/>
              <a:cxnLst/>
              <a:rect l="l" t="t" r="r" b="b"/>
              <a:pathLst>
                <a:path w="2440305" h="2440304">
                  <a:moveTo>
                    <a:pt x="2439716" y="0"/>
                  </a:moveTo>
                  <a:lnTo>
                    <a:pt x="0" y="0"/>
                  </a:lnTo>
                  <a:lnTo>
                    <a:pt x="0" y="2439716"/>
                  </a:lnTo>
                  <a:lnTo>
                    <a:pt x="2439716" y="2439716"/>
                  </a:lnTo>
                  <a:lnTo>
                    <a:pt x="2439716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300787" y="4008478"/>
              <a:ext cx="1969066" cy="1114540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6299260" y="5857354"/>
              <a:ext cx="896608" cy="89987"/>
            </a:xfrm>
            <a:prstGeom prst="rect">
              <a:avLst/>
            </a:prstGeom>
          </p:spPr>
        </p:pic>
        <p:sp>
          <p:nvSpPr>
            <p:cNvPr id="124" name="object 124" descr=""/>
            <p:cNvSpPr/>
            <p:nvPr/>
          </p:nvSpPr>
          <p:spPr>
            <a:xfrm>
              <a:off x="4073525" y="617124"/>
              <a:ext cx="10541000" cy="412750"/>
            </a:xfrm>
            <a:custGeom>
              <a:avLst/>
              <a:gdLst/>
              <a:ahLst/>
              <a:cxnLst/>
              <a:rect l="l" t="t" r="r" b="b"/>
              <a:pathLst>
                <a:path w="10541000" h="412750">
                  <a:moveTo>
                    <a:pt x="203276" y="335648"/>
                  </a:moveTo>
                  <a:lnTo>
                    <a:pt x="189204" y="292760"/>
                  </a:lnTo>
                  <a:lnTo>
                    <a:pt x="144310" y="265620"/>
                  </a:lnTo>
                  <a:lnTo>
                    <a:pt x="91363" y="250545"/>
                  </a:lnTo>
                  <a:lnTo>
                    <a:pt x="83997" y="248310"/>
                  </a:lnTo>
                  <a:lnTo>
                    <a:pt x="64223" y="227761"/>
                  </a:lnTo>
                  <a:lnTo>
                    <a:pt x="64223" y="217258"/>
                  </a:lnTo>
                  <a:lnTo>
                    <a:pt x="67691" y="210896"/>
                  </a:lnTo>
                  <a:lnTo>
                    <a:pt x="74612" y="205981"/>
                  </a:lnTo>
                  <a:lnTo>
                    <a:pt x="80264" y="202730"/>
                  </a:lnTo>
                  <a:lnTo>
                    <a:pt x="80098" y="202730"/>
                  </a:lnTo>
                  <a:lnTo>
                    <a:pt x="87680" y="200202"/>
                  </a:lnTo>
                  <a:lnTo>
                    <a:pt x="96227" y="198755"/>
                  </a:lnTo>
                  <a:lnTo>
                    <a:pt x="106108" y="198272"/>
                  </a:lnTo>
                  <a:lnTo>
                    <a:pt x="117563" y="198755"/>
                  </a:lnTo>
                  <a:lnTo>
                    <a:pt x="116154" y="198755"/>
                  </a:lnTo>
                  <a:lnTo>
                    <a:pt x="123875" y="199859"/>
                  </a:lnTo>
                  <a:lnTo>
                    <a:pt x="155371" y="219049"/>
                  </a:lnTo>
                  <a:lnTo>
                    <a:pt x="157378" y="220827"/>
                  </a:lnTo>
                  <a:lnTo>
                    <a:pt x="158153" y="221386"/>
                  </a:lnTo>
                  <a:lnTo>
                    <a:pt x="159067" y="221996"/>
                  </a:lnTo>
                  <a:lnTo>
                    <a:pt x="160058" y="222389"/>
                  </a:lnTo>
                  <a:lnTo>
                    <a:pt x="161175" y="222618"/>
                  </a:lnTo>
                  <a:lnTo>
                    <a:pt x="161988" y="222389"/>
                  </a:lnTo>
                  <a:lnTo>
                    <a:pt x="162229" y="222389"/>
                  </a:lnTo>
                  <a:lnTo>
                    <a:pt x="163741" y="221386"/>
                  </a:lnTo>
                  <a:lnTo>
                    <a:pt x="191884" y="200621"/>
                  </a:lnTo>
                  <a:lnTo>
                    <a:pt x="193675" y="199047"/>
                  </a:lnTo>
                  <a:lnTo>
                    <a:pt x="194030" y="198272"/>
                  </a:lnTo>
                  <a:lnTo>
                    <a:pt x="194348" y="197599"/>
                  </a:lnTo>
                  <a:lnTo>
                    <a:pt x="193903" y="196265"/>
                  </a:lnTo>
                  <a:lnTo>
                    <a:pt x="193446" y="194691"/>
                  </a:lnTo>
                  <a:lnTo>
                    <a:pt x="192786" y="193357"/>
                  </a:lnTo>
                  <a:lnTo>
                    <a:pt x="155867" y="166611"/>
                  </a:lnTo>
                  <a:lnTo>
                    <a:pt x="113817" y="157327"/>
                  </a:lnTo>
                  <a:lnTo>
                    <a:pt x="104432" y="157060"/>
                  </a:lnTo>
                  <a:lnTo>
                    <a:pt x="90462" y="157683"/>
                  </a:lnTo>
                  <a:lnTo>
                    <a:pt x="43700" y="172427"/>
                  </a:lnTo>
                  <a:lnTo>
                    <a:pt x="15201" y="202730"/>
                  </a:lnTo>
                  <a:lnTo>
                    <a:pt x="8737" y="230657"/>
                  </a:lnTo>
                  <a:lnTo>
                    <a:pt x="8610" y="232448"/>
                  </a:lnTo>
                  <a:lnTo>
                    <a:pt x="23939" y="275082"/>
                  </a:lnTo>
                  <a:lnTo>
                    <a:pt x="59436" y="299339"/>
                  </a:lnTo>
                  <a:lnTo>
                    <a:pt x="119519" y="316890"/>
                  </a:lnTo>
                  <a:lnTo>
                    <a:pt x="126657" y="319112"/>
                  </a:lnTo>
                  <a:lnTo>
                    <a:pt x="132130" y="321576"/>
                  </a:lnTo>
                  <a:lnTo>
                    <a:pt x="135928" y="324256"/>
                  </a:lnTo>
                  <a:lnTo>
                    <a:pt x="139954" y="326707"/>
                  </a:lnTo>
                  <a:lnTo>
                    <a:pt x="142862" y="329615"/>
                  </a:lnTo>
                  <a:lnTo>
                    <a:pt x="144640" y="332968"/>
                  </a:lnTo>
                  <a:lnTo>
                    <a:pt x="146431" y="336092"/>
                  </a:lnTo>
                  <a:lnTo>
                    <a:pt x="147205" y="339115"/>
                  </a:lnTo>
                  <a:lnTo>
                    <a:pt x="147320" y="352958"/>
                  </a:lnTo>
                  <a:lnTo>
                    <a:pt x="142963" y="360108"/>
                  </a:lnTo>
                  <a:lnTo>
                    <a:pt x="99415" y="371500"/>
                  </a:lnTo>
                  <a:lnTo>
                    <a:pt x="89801" y="371500"/>
                  </a:lnTo>
                  <a:lnTo>
                    <a:pt x="51054" y="354304"/>
                  </a:lnTo>
                  <a:lnTo>
                    <a:pt x="40436" y="342011"/>
                  </a:lnTo>
                  <a:lnTo>
                    <a:pt x="39103" y="340448"/>
                  </a:lnTo>
                  <a:lnTo>
                    <a:pt x="37528" y="339559"/>
                  </a:lnTo>
                  <a:lnTo>
                    <a:pt x="35750" y="339331"/>
                  </a:lnTo>
                  <a:lnTo>
                    <a:pt x="34188" y="339115"/>
                  </a:lnTo>
                  <a:lnTo>
                    <a:pt x="1574" y="360667"/>
                  </a:lnTo>
                  <a:lnTo>
                    <a:pt x="63" y="364794"/>
                  </a:lnTo>
                  <a:lnTo>
                    <a:pt x="0" y="365137"/>
                  </a:lnTo>
                  <a:lnTo>
                    <a:pt x="342" y="366471"/>
                  </a:lnTo>
                  <a:lnTo>
                    <a:pt x="457" y="366915"/>
                  </a:lnTo>
                  <a:lnTo>
                    <a:pt x="1574" y="369150"/>
                  </a:lnTo>
                  <a:lnTo>
                    <a:pt x="33337" y="396862"/>
                  </a:lnTo>
                  <a:lnTo>
                    <a:pt x="70764" y="409549"/>
                  </a:lnTo>
                  <a:lnTo>
                    <a:pt x="103428" y="412381"/>
                  </a:lnTo>
                  <a:lnTo>
                    <a:pt x="118325" y="411797"/>
                  </a:lnTo>
                  <a:lnTo>
                    <a:pt x="156705" y="402996"/>
                  </a:lnTo>
                  <a:lnTo>
                    <a:pt x="191223" y="376529"/>
                  </a:lnTo>
                  <a:lnTo>
                    <a:pt x="194132" y="371500"/>
                  </a:lnTo>
                  <a:lnTo>
                    <a:pt x="196494" y="367436"/>
                  </a:lnTo>
                  <a:lnTo>
                    <a:pt x="200266" y="357593"/>
                  </a:lnTo>
                  <a:lnTo>
                    <a:pt x="202526" y="347002"/>
                  </a:lnTo>
                  <a:lnTo>
                    <a:pt x="203250" y="336092"/>
                  </a:lnTo>
                  <a:lnTo>
                    <a:pt x="203276" y="335648"/>
                  </a:lnTo>
                  <a:close/>
                </a:path>
                <a:path w="10541000" h="412750">
                  <a:moveTo>
                    <a:pt x="446379" y="401764"/>
                  </a:moveTo>
                  <a:lnTo>
                    <a:pt x="445706" y="399986"/>
                  </a:lnTo>
                  <a:lnTo>
                    <a:pt x="428625" y="352069"/>
                  </a:lnTo>
                  <a:lnTo>
                    <a:pt x="428510" y="351726"/>
                  </a:lnTo>
                  <a:lnTo>
                    <a:pt x="412623" y="307162"/>
                  </a:lnTo>
                  <a:lnTo>
                    <a:pt x="381927" y="221056"/>
                  </a:lnTo>
                  <a:lnTo>
                    <a:pt x="362940" y="167779"/>
                  </a:lnTo>
                  <a:lnTo>
                    <a:pt x="361200" y="162979"/>
                  </a:lnTo>
                  <a:lnTo>
                    <a:pt x="360553" y="162420"/>
                  </a:lnTo>
                  <a:lnTo>
                    <a:pt x="357809" y="160413"/>
                  </a:lnTo>
                  <a:lnTo>
                    <a:pt x="354672" y="160413"/>
                  </a:lnTo>
                  <a:lnTo>
                    <a:pt x="354672" y="305269"/>
                  </a:lnTo>
                  <a:lnTo>
                    <a:pt x="353669" y="307162"/>
                  </a:lnTo>
                  <a:lnTo>
                    <a:pt x="292023" y="307162"/>
                  </a:lnTo>
                  <a:lnTo>
                    <a:pt x="291020" y="305269"/>
                  </a:lnTo>
                  <a:lnTo>
                    <a:pt x="292582" y="301472"/>
                  </a:lnTo>
                  <a:lnTo>
                    <a:pt x="321056" y="223405"/>
                  </a:lnTo>
                  <a:lnTo>
                    <a:pt x="321729" y="221830"/>
                  </a:lnTo>
                  <a:lnTo>
                    <a:pt x="322402" y="221056"/>
                  </a:lnTo>
                  <a:lnTo>
                    <a:pt x="323964" y="221056"/>
                  </a:lnTo>
                  <a:lnTo>
                    <a:pt x="324802" y="221830"/>
                  </a:lnTo>
                  <a:lnTo>
                    <a:pt x="325412" y="223062"/>
                  </a:lnTo>
                  <a:lnTo>
                    <a:pt x="353555" y="301472"/>
                  </a:lnTo>
                  <a:lnTo>
                    <a:pt x="354672" y="305269"/>
                  </a:lnTo>
                  <a:lnTo>
                    <a:pt x="354672" y="160413"/>
                  </a:lnTo>
                  <a:lnTo>
                    <a:pt x="299948" y="160413"/>
                  </a:lnTo>
                  <a:lnTo>
                    <a:pt x="297294" y="161188"/>
                  </a:lnTo>
                  <a:lnTo>
                    <a:pt x="297827" y="161188"/>
                  </a:lnTo>
                  <a:lnTo>
                    <a:pt x="296938" y="162077"/>
                  </a:lnTo>
                  <a:lnTo>
                    <a:pt x="210489" y="399313"/>
                  </a:lnTo>
                  <a:lnTo>
                    <a:pt x="209651" y="404672"/>
                  </a:lnTo>
                  <a:lnTo>
                    <a:pt x="211378" y="408139"/>
                  </a:lnTo>
                  <a:lnTo>
                    <a:pt x="212826" y="409028"/>
                  </a:lnTo>
                  <a:lnTo>
                    <a:pt x="255612" y="409028"/>
                  </a:lnTo>
                  <a:lnTo>
                    <a:pt x="260413" y="404672"/>
                  </a:lnTo>
                  <a:lnTo>
                    <a:pt x="278053" y="355422"/>
                  </a:lnTo>
                  <a:lnTo>
                    <a:pt x="278168" y="355079"/>
                  </a:lnTo>
                  <a:lnTo>
                    <a:pt x="278841" y="352844"/>
                  </a:lnTo>
                  <a:lnTo>
                    <a:pt x="280289" y="351726"/>
                  </a:lnTo>
                  <a:lnTo>
                    <a:pt x="365848" y="351726"/>
                  </a:lnTo>
                  <a:lnTo>
                    <a:pt x="366852" y="352069"/>
                  </a:lnTo>
                  <a:lnTo>
                    <a:pt x="367411" y="352844"/>
                  </a:lnTo>
                  <a:lnTo>
                    <a:pt x="367969" y="353402"/>
                  </a:lnTo>
                  <a:lnTo>
                    <a:pt x="368414" y="354304"/>
                  </a:lnTo>
                  <a:lnTo>
                    <a:pt x="368566" y="355079"/>
                  </a:lnTo>
                  <a:lnTo>
                    <a:pt x="368642" y="355422"/>
                  </a:lnTo>
                  <a:lnTo>
                    <a:pt x="385864" y="403783"/>
                  </a:lnTo>
                  <a:lnTo>
                    <a:pt x="386156" y="404672"/>
                  </a:lnTo>
                  <a:lnTo>
                    <a:pt x="386854" y="407123"/>
                  </a:lnTo>
                  <a:lnTo>
                    <a:pt x="386956" y="407466"/>
                  </a:lnTo>
                  <a:lnTo>
                    <a:pt x="389077" y="409028"/>
                  </a:lnTo>
                  <a:lnTo>
                    <a:pt x="443699" y="409028"/>
                  </a:lnTo>
                  <a:lnTo>
                    <a:pt x="444881" y="408139"/>
                  </a:lnTo>
                  <a:lnTo>
                    <a:pt x="445223" y="407466"/>
                  </a:lnTo>
                  <a:lnTo>
                    <a:pt x="445592" y="406349"/>
                  </a:lnTo>
                  <a:lnTo>
                    <a:pt x="446379" y="403783"/>
                  </a:lnTo>
                  <a:lnTo>
                    <a:pt x="446379" y="401764"/>
                  </a:lnTo>
                  <a:close/>
                </a:path>
                <a:path w="10541000" h="412750">
                  <a:moveTo>
                    <a:pt x="647192" y="163537"/>
                  </a:moveTo>
                  <a:lnTo>
                    <a:pt x="646518" y="162420"/>
                  </a:lnTo>
                  <a:lnTo>
                    <a:pt x="645909" y="161188"/>
                  </a:lnTo>
                  <a:lnTo>
                    <a:pt x="646087" y="161188"/>
                  </a:lnTo>
                  <a:lnTo>
                    <a:pt x="644398" y="160413"/>
                  </a:lnTo>
                  <a:lnTo>
                    <a:pt x="599274" y="160413"/>
                  </a:lnTo>
                  <a:lnTo>
                    <a:pt x="595757" y="161188"/>
                  </a:lnTo>
                  <a:lnTo>
                    <a:pt x="596760" y="161188"/>
                  </a:lnTo>
                  <a:lnTo>
                    <a:pt x="595922" y="161747"/>
                  </a:lnTo>
                  <a:lnTo>
                    <a:pt x="594804" y="162420"/>
                  </a:lnTo>
                  <a:lnTo>
                    <a:pt x="593928" y="163537"/>
                  </a:lnTo>
                  <a:lnTo>
                    <a:pt x="593458" y="164211"/>
                  </a:lnTo>
                  <a:lnTo>
                    <a:pt x="592239" y="166433"/>
                  </a:lnTo>
                  <a:lnTo>
                    <a:pt x="542201" y="256235"/>
                  </a:lnTo>
                  <a:lnTo>
                    <a:pt x="541197" y="257238"/>
                  </a:lnTo>
                  <a:lnTo>
                    <a:pt x="540296" y="257238"/>
                  </a:lnTo>
                  <a:lnTo>
                    <a:pt x="539407" y="257022"/>
                  </a:lnTo>
                  <a:lnTo>
                    <a:pt x="538289" y="255790"/>
                  </a:lnTo>
                  <a:lnTo>
                    <a:pt x="536956" y="253555"/>
                  </a:lnTo>
                  <a:lnTo>
                    <a:pt x="487362" y="166433"/>
                  </a:lnTo>
                  <a:lnTo>
                    <a:pt x="486016" y="164211"/>
                  </a:lnTo>
                  <a:lnTo>
                    <a:pt x="484619" y="162420"/>
                  </a:lnTo>
                  <a:lnTo>
                    <a:pt x="484098" y="162077"/>
                  </a:lnTo>
                  <a:lnTo>
                    <a:pt x="482981" y="161188"/>
                  </a:lnTo>
                  <a:lnTo>
                    <a:pt x="484060" y="161188"/>
                  </a:lnTo>
                  <a:lnTo>
                    <a:pt x="480542" y="160413"/>
                  </a:lnTo>
                  <a:lnTo>
                    <a:pt x="424484" y="160413"/>
                  </a:lnTo>
                  <a:lnTo>
                    <a:pt x="422579" y="161188"/>
                  </a:lnTo>
                  <a:lnTo>
                    <a:pt x="421538" y="162979"/>
                  </a:lnTo>
                  <a:lnTo>
                    <a:pt x="421170" y="163537"/>
                  </a:lnTo>
                  <a:lnTo>
                    <a:pt x="420814" y="164211"/>
                  </a:lnTo>
                  <a:lnTo>
                    <a:pt x="420916" y="165100"/>
                  </a:lnTo>
                  <a:lnTo>
                    <a:pt x="421017" y="165874"/>
                  </a:lnTo>
                  <a:lnTo>
                    <a:pt x="501764" y="299466"/>
                  </a:lnTo>
                  <a:lnTo>
                    <a:pt x="503110" y="301472"/>
                  </a:lnTo>
                  <a:lnTo>
                    <a:pt x="504113" y="303263"/>
                  </a:lnTo>
                  <a:lnTo>
                    <a:pt x="505460" y="306387"/>
                  </a:lnTo>
                  <a:lnTo>
                    <a:pt x="505790" y="308737"/>
                  </a:lnTo>
                  <a:lnTo>
                    <a:pt x="505841" y="404672"/>
                  </a:lnTo>
                  <a:lnTo>
                    <a:pt x="506183" y="406019"/>
                  </a:lnTo>
                  <a:lnTo>
                    <a:pt x="506323" y="406349"/>
                  </a:lnTo>
                  <a:lnTo>
                    <a:pt x="507238" y="407466"/>
                  </a:lnTo>
                  <a:lnTo>
                    <a:pt x="508241" y="408470"/>
                  </a:lnTo>
                  <a:lnTo>
                    <a:pt x="510260" y="409028"/>
                  </a:lnTo>
                  <a:lnTo>
                    <a:pt x="561301" y="409028"/>
                  </a:lnTo>
                  <a:lnTo>
                    <a:pt x="564426" y="406349"/>
                  </a:lnTo>
                  <a:lnTo>
                    <a:pt x="564540" y="304482"/>
                  </a:lnTo>
                  <a:lnTo>
                    <a:pt x="564984" y="300240"/>
                  </a:lnTo>
                  <a:lnTo>
                    <a:pt x="565772" y="298119"/>
                  </a:lnTo>
                  <a:lnTo>
                    <a:pt x="567105" y="296113"/>
                  </a:lnTo>
                  <a:lnTo>
                    <a:pt x="590829" y="257238"/>
                  </a:lnTo>
                  <a:lnTo>
                    <a:pt x="645845" y="167106"/>
                  </a:lnTo>
                  <a:lnTo>
                    <a:pt x="646963" y="165100"/>
                  </a:lnTo>
                  <a:lnTo>
                    <a:pt x="647026" y="164655"/>
                  </a:lnTo>
                  <a:lnTo>
                    <a:pt x="647090" y="164211"/>
                  </a:lnTo>
                  <a:lnTo>
                    <a:pt x="647192" y="163537"/>
                  </a:lnTo>
                  <a:close/>
                </a:path>
                <a:path w="10541000" h="412750">
                  <a:moveTo>
                    <a:pt x="10288587" y="126644"/>
                  </a:moveTo>
                  <a:lnTo>
                    <a:pt x="10280675" y="76708"/>
                  </a:lnTo>
                  <a:lnTo>
                    <a:pt x="10256926" y="38442"/>
                  </a:lnTo>
                  <a:lnTo>
                    <a:pt x="10227272" y="18211"/>
                  </a:lnTo>
                  <a:lnTo>
                    <a:pt x="10227272" y="126987"/>
                  </a:lnTo>
                  <a:lnTo>
                    <a:pt x="10226688" y="141478"/>
                  </a:lnTo>
                  <a:lnTo>
                    <a:pt x="10212781" y="184492"/>
                  </a:lnTo>
                  <a:lnTo>
                    <a:pt x="10180637" y="206222"/>
                  </a:lnTo>
                  <a:lnTo>
                    <a:pt x="10144506" y="210756"/>
                  </a:lnTo>
                  <a:lnTo>
                    <a:pt x="10135235" y="210756"/>
                  </a:lnTo>
                  <a:lnTo>
                    <a:pt x="10133787" y="209181"/>
                  </a:lnTo>
                  <a:lnTo>
                    <a:pt x="10133787" y="46456"/>
                  </a:lnTo>
                  <a:lnTo>
                    <a:pt x="10134905" y="44894"/>
                  </a:lnTo>
                  <a:lnTo>
                    <a:pt x="10147859" y="44894"/>
                  </a:lnTo>
                  <a:lnTo>
                    <a:pt x="10192423" y="53263"/>
                  </a:lnTo>
                  <a:lnTo>
                    <a:pt x="10222370" y="89357"/>
                  </a:lnTo>
                  <a:lnTo>
                    <a:pt x="10227272" y="126987"/>
                  </a:lnTo>
                  <a:lnTo>
                    <a:pt x="10227272" y="18211"/>
                  </a:lnTo>
                  <a:lnTo>
                    <a:pt x="10216045" y="13296"/>
                  </a:lnTo>
                  <a:lnTo>
                    <a:pt x="10198456" y="8280"/>
                  </a:lnTo>
                  <a:lnTo>
                    <a:pt x="10178847" y="5080"/>
                  </a:lnTo>
                  <a:lnTo>
                    <a:pt x="10153447" y="3454"/>
                  </a:lnTo>
                  <a:lnTo>
                    <a:pt x="10079457" y="3454"/>
                  </a:lnTo>
                  <a:lnTo>
                    <a:pt x="10077945" y="3898"/>
                  </a:lnTo>
                  <a:lnTo>
                    <a:pt x="10076739" y="5080"/>
                  </a:lnTo>
                  <a:lnTo>
                    <a:pt x="10075710" y="5918"/>
                  </a:lnTo>
                  <a:lnTo>
                    <a:pt x="10075151" y="7696"/>
                  </a:lnTo>
                  <a:lnTo>
                    <a:pt x="10075151" y="249288"/>
                  </a:lnTo>
                  <a:lnTo>
                    <a:pt x="10077717" y="251968"/>
                  </a:lnTo>
                  <a:lnTo>
                    <a:pt x="10155568" y="251968"/>
                  </a:lnTo>
                  <a:lnTo>
                    <a:pt x="10196360" y="248196"/>
                  </a:lnTo>
                  <a:lnTo>
                    <a:pt x="10243566" y="228384"/>
                  </a:lnTo>
                  <a:lnTo>
                    <a:pt x="10273843" y="193332"/>
                  </a:lnTo>
                  <a:lnTo>
                    <a:pt x="10287660" y="145135"/>
                  </a:lnTo>
                  <a:lnTo>
                    <a:pt x="10288575" y="126987"/>
                  </a:lnTo>
                  <a:lnTo>
                    <a:pt x="10288587" y="126644"/>
                  </a:lnTo>
                  <a:close/>
                </a:path>
                <a:path w="10541000" h="412750">
                  <a:moveTo>
                    <a:pt x="10540886" y="128320"/>
                  </a:moveTo>
                  <a:lnTo>
                    <a:pt x="10540022" y="109410"/>
                  </a:lnTo>
                  <a:lnTo>
                    <a:pt x="10540009" y="109105"/>
                  </a:lnTo>
                  <a:lnTo>
                    <a:pt x="10537406" y="91554"/>
                  </a:lnTo>
                  <a:lnTo>
                    <a:pt x="10537368" y="91300"/>
                  </a:lnTo>
                  <a:lnTo>
                    <a:pt x="10533012" y="75069"/>
                  </a:lnTo>
                  <a:lnTo>
                    <a:pt x="10532974" y="74917"/>
                  </a:lnTo>
                  <a:lnTo>
                    <a:pt x="10514749" y="40868"/>
                  </a:lnTo>
                  <a:lnTo>
                    <a:pt x="10479570" y="11938"/>
                  </a:lnTo>
                  <a:lnTo>
                    <a:pt x="10479570" y="128993"/>
                  </a:lnTo>
                  <a:lnTo>
                    <a:pt x="10478872" y="147256"/>
                  </a:lnTo>
                  <a:lnTo>
                    <a:pt x="10466832" y="194335"/>
                  </a:lnTo>
                  <a:lnTo>
                    <a:pt x="10426624" y="214096"/>
                  </a:lnTo>
                  <a:lnTo>
                    <a:pt x="10413860" y="212864"/>
                  </a:lnTo>
                  <a:lnTo>
                    <a:pt x="10413708" y="212864"/>
                  </a:lnTo>
                  <a:lnTo>
                    <a:pt x="10380180" y="182397"/>
                  </a:lnTo>
                  <a:lnTo>
                    <a:pt x="10373017" y="128993"/>
                  </a:lnTo>
                  <a:lnTo>
                    <a:pt x="10373766" y="109410"/>
                  </a:lnTo>
                  <a:lnTo>
                    <a:pt x="10373830" y="107594"/>
                  </a:lnTo>
                  <a:lnTo>
                    <a:pt x="10386085" y="61976"/>
                  </a:lnTo>
                  <a:lnTo>
                    <a:pt x="10426624" y="40868"/>
                  </a:lnTo>
                  <a:lnTo>
                    <a:pt x="10439298" y="42189"/>
                  </a:lnTo>
                  <a:lnTo>
                    <a:pt x="10472255" y="74091"/>
                  </a:lnTo>
                  <a:lnTo>
                    <a:pt x="10479545" y="128320"/>
                  </a:lnTo>
                  <a:lnTo>
                    <a:pt x="10479570" y="128993"/>
                  </a:lnTo>
                  <a:lnTo>
                    <a:pt x="10479570" y="11938"/>
                  </a:lnTo>
                  <a:lnTo>
                    <a:pt x="10473614" y="8851"/>
                  </a:lnTo>
                  <a:lnTo>
                    <a:pt x="10459123" y="3937"/>
                  </a:lnTo>
                  <a:lnTo>
                    <a:pt x="10443464" y="977"/>
                  </a:lnTo>
                  <a:lnTo>
                    <a:pt x="10426624" y="0"/>
                  </a:lnTo>
                  <a:lnTo>
                    <a:pt x="10409771" y="977"/>
                  </a:lnTo>
                  <a:lnTo>
                    <a:pt x="10365981" y="15748"/>
                  </a:lnTo>
                  <a:lnTo>
                    <a:pt x="10333685" y="46405"/>
                  </a:lnTo>
                  <a:lnTo>
                    <a:pt x="10319677" y="74917"/>
                  </a:lnTo>
                  <a:lnTo>
                    <a:pt x="10319614" y="75069"/>
                  </a:lnTo>
                  <a:lnTo>
                    <a:pt x="10315283" y="91300"/>
                  </a:lnTo>
                  <a:lnTo>
                    <a:pt x="10315219" y="91554"/>
                  </a:lnTo>
                  <a:lnTo>
                    <a:pt x="10312629" y="109105"/>
                  </a:lnTo>
                  <a:lnTo>
                    <a:pt x="10312578" y="109410"/>
                  </a:lnTo>
                  <a:lnTo>
                    <a:pt x="10311714" y="128320"/>
                  </a:lnTo>
                  <a:lnTo>
                    <a:pt x="10311714" y="128993"/>
                  </a:lnTo>
                  <a:lnTo>
                    <a:pt x="10312540" y="147256"/>
                  </a:lnTo>
                  <a:lnTo>
                    <a:pt x="10312552" y="147586"/>
                  </a:lnTo>
                  <a:lnTo>
                    <a:pt x="10325430" y="196342"/>
                  </a:lnTo>
                  <a:lnTo>
                    <a:pt x="10353142" y="231711"/>
                  </a:lnTo>
                  <a:lnTo>
                    <a:pt x="10393540" y="251548"/>
                  </a:lnTo>
                  <a:lnTo>
                    <a:pt x="10426624" y="255320"/>
                  </a:lnTo>
                  <a:lnTo>
                    <a:pt x="10443121" y="254368"/>
                  </a:lnTo>
                  <a:lnTo>
                    <a:pt x="10443375" y="254368"/>
                  </a:lnTo>
                  <a:lnTo>
                    <a:pt x="10458755" y="251548"/>
                  </a:lnTo>
                  <a:lnTo>
                    <a:pt x="10458958" y="251548"/>
                  </a:lnTo>
                  <a:lnTo>
                    <a:pt x="10473804" y="246646"/>
                  </a:lnTo>
                  <a:lnTo>
                    <a:pt x="10487279" y="239903"/>
                  </a:lnTo>
                  <a:lnTo>
                    <a:pt x="10499420" y="231381"/>
                  </a:lnTo>
                  <a:lnTo>
                    <a:pt x="10510063" y="221221"/>
                  </a:lnTo>
                  <a:lnTo>
                    <a:pt x="10515575" y="214096"/>
                  </a:lnTo>
                  <a:lnTo>
                    <a:pt x="10519194" y="209435"/>
                  </a:lnTo>
                  <a:lnTo>
                    <a:pt x="10537279" y="165176"/>
                  </a:lnTo>
                  <a:lnTo>
                    <a:pt x="10539959" y="147586"/>
                  </a:lnTo>
                  <a:lnTo>
                    <a:pt x="10540009" y="147256"/>
                  </a:lnTo>
                  <a:lnTo>
                    <a:pt x="10540848" y="128993"/>
                  </a:lnTo>
                  <a:lnTo>
                    <a:pt x="10540886" y="1283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012740" y="564757"/>
              <a:ext cx="3581349" cy="3072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0465650"/>
            <a:ext cx="20104100" cy="10795"/>
          </a:xfrm>
          <a:custGeom>
            <a:avLst/>
            <a:gdLst/>
            <a:ahLst/>
            <a:cxnLst/>
            <a:rect l="l" t="t" r="r" b="b"/>
            <a:pathLst>
              <a:path w="20104100" h="10795">
                <a:moveTo>
                  <a:pt x="0" y="0"/>
                </a:moveTo>
                <a:lnTo>
                  <a:pt x="0" y="10470"/>
                </a:lnTo>
                <a:lnTo>
                  <a:pt x="20104099" y="10470"/>
                </a:lnTo>
                <a:lnTo>
                  <a:pt x="201040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261867" y="463315"/>
            <a:ext cx="1584325" cy="241935"/>
          </a:xfrm>
          <a:custGeom>
            <a:avLst/>
            <a:gdLst/>
            <a:ahLst/>
            <a:cxnLst/>
            <a:rect l="l" t="t" r="r" b="b"/>
            <a:pathLst>
              <a:path w="1584325" h="241934">
                <a:moveTo>
                  <a:pt x="111242" y="3685"/>
                </a:moveTo>
                <a:lnTo>
                  <a:pt x="78741" y="3685"/>
                </a:lnTo>
                <a:lnTo>
                  <a:pt x="0" y="238233"/>
                </a:lnTo>
                <a:lnTo>
                  <a:pt x="26470" y="238233"/>
                </a:lnTo>
                <a:lnTo>
                  <a:pt x="47579" y="172895"/>
                </a:lnTo>
                <a:lnTo>
                  <a:pt x="168290" y="172895"/>
                </a:lnTo>
                <a:lnTo>
                  <a:pt x="161399" y="152456"/>
                </a:lnTo>
                <a:lnTo>
                  <a:pt x="54281" y="152456"/>
                </a:lnTo>
                <a:lnTo>
                  <a:pt x="94489" y="28480"/>
                </a:lnTo>
                <a:lnTo>
                  <a:pt x="119602" y="28480"/>
                </a:lnTo>
                <a:lnTo>
                  <a:pt x="111242" y="3685"/>
                </a:lnTo>
                <a:close/>
              </a:path>
              <a:path w="1584325" h="241934">
                <a:moveTo>
                  <a:pt x="168290" y="172895"/>
                </a:moveTo>
                <a:lnTo>
                  <a:pt x="141733" y="172895"/>
                </a:lnTo>
                <a:lnTo>
                  <a:pt x="163178" y="238233"/>
                </a:lnTo>
                <a:lnTo>
                  <a:pt x="190318" y="238233"/>
                </a:lnTo>
                <a:lnTo>
                  <a:pt x="168290" y="172895"/>
                </a:lnTo>
                <a:close/>
              </a:path>
              <a:path w="1584325" h="241934">
                <a:moveTo>
                  <a:pt x="119602" y="28480"/>
                </a:moveTo>
                <a:lnTo>
                  <a:pt x="94489" y="28480"/>
                </a:lnTo>
                <a:lnTo>
                  <a:pt x="135032" y="152456"/>
                </a:lnTo>
                <a:lnTo>
                  <a:pt x="161399" y="152456"/>
                </a:lnTo>
                <a:lnTo>
                  <a:pt x="119602" y="28480"/>
                </a:lnTo>
                <a:close/>
              </a:path>
              <a:path w="1584325" h="241934">
                <a:moveTo>
                  <a:pt x="250500" y="3685"/>
                </a:moveTo>
                <a:lnTo>
                  <a:pt x="221014" y="3685"/>
                </a:lnTo>
                <a:lnTo>
                  <a:pt x="221014" y="238233"/>
                </a:lnTo>
                <a:lnTo>
                  <a:pt x="244469" y="238233"/>
                </a:lnTo>
                <a:lnTo>
                  <a:pt x="243798" y="41548"/>
                </a:lnTo>
                <a:lnTo>
                  <a:pt x="269896" y="41548"/>
                </a:lnTo>
                <a:lnTo>
                  <a:pt x="250500" y="3685"/>
                </a:lnTo>
                <a:close/>
              </a:path>
              <a:path w="1584325" h="241934">
                <a:moveTo>
                  <a:pt x="269896" y="41548"/>
                </a:moveTo>
                <a:lnTo>
                  <a:pt x="243798" y="41548"/>
                </a:lnTo>
                <a:lnTo>
                  <a:pt x="344989" y="238233"/>
                </a:lnTo>
                <a:lnTo>
                  <a:pt x="371124" y="238233"/>
                </a:lnTo>
                <a:lnTo>
                  <a:pt x="371124" y="194674"/>
                </a:lnTo>
                <a:lnTo>
                  <a:pt x="348340" y="194674"/>
                </a:lnTo>
                <a:lnTo>
                  <a:pt x="269896" y="41548"/>
                </a:lnTo>
                <a:close/>
              </a:path>
              <a:path w="1584325" h="241934">
                <a:moveTo>
                  <a:pt x="371124" y="3685"/>
                </a:moveTo>
                <a:lnTo>
                  <a:pt x="347670" y="3685"/>
                </a:lnTo>
                <a:lnTo>
                  <a:pt x="348340" y="194674"/>
                </a:lnTo>
                <a:lnTo>
                  <a:pt x="371124" y="194674"/>
                </a:lnTo>
                <a:lnTo>
                  <a:pt x="371124" y="3685"/>
                </a:lnTo>
                <a:close/>
              </a:path>
              <a:path w="1584325" h="241934">
                <a:moveTo>
                  <a:pt x="513062" y="3685"/>
                </a:moveTo>
                <a:lnTo>
                  <a:pt x="480561" y="3685"/>
                </a:lnTo>
                <a:lnTo>
                  <a:pt x="401820" y="238233"/>
                </a:lnTo>
                <a:lnTo>
                  <a:pt x="428290" y="238233"/>
                </a:lnTo>
                <a:lnTo>
                  <a:pt x="449399" y="172895"/>
                </a:lnTo>
                <a:lnTo>
                  <a:pt x="570110" y="172895"/>
                </a:lnTo>
                <a:lnTo>
                  <a:pt x="563219" y="152456"/>
                </a:lnTo>
                <a:lnTo>
                  <a:pt x="456101" y="152456"/>
                </a:lnTo>
                <a:lnTo>
                  <a:pt x="496309" y="28480"/>
                </a:lnTo>
                <a:lnTo>
                  <a:pt x="521422" y="28480"/>
                </a:lnTo>
                <a:lnTo>
                  <a:pt x="513062" y="3685"/>
                </a:lnTo>
                <a:close/>
              </a:path>
              <a:path w="1584325" h="241934">
                <a:moveTo>
                  <a:pt x="570110" y="172895"/>
                </a:moveTo>
                <a:lnTo>
                  <a:pt x="543554" y="172895"/>
                </a:lnTo>
                <a:lnTo>
                  <a:pt x="564998" y="238233"/>
                </a:lnTo>
                <a:lnTo>
                  <a:pt x="592139" y="238233"/>
                </a:lnTo>
                <a:lnTo>
                  <a:pt x="570110" y="172895"/>
                </a:lnTo>
                <a:close/>
              </a:path>
              <a:path w="1584325" h="241934">
                <a:moveTo>
                  <a:pt x="521422" y="28480"/>
                </a:moveTo>
                <a:lnTo>
                  <a:pt x="496309" y="28480"/>
                </a:lnTo>
                <a:lnTo>
                  <a:pt x="536852" y="152456"/>
                </a:lnTo>
                <a:lnTo>
                  <a:pt x="563219" y="152456"/>
                </a:lnTo>
                <a:lnTo>
                  <a:pt x="521422" y="28480"/>
                </a:lnTo>
                <a:close/>
              </a:path>
              <a:path w="1584325" h="241934">
                <a:moveTo>
                  <a:pt x="658016" y="3685"/>
                </a:moveTo>
                <a:lnTo>
                  <a:pt x="632216" y="3685"/>
                </a:lnTo>
                <a:lnTo>
                  <a:pt x="632216" y="238233"/>
                </a:lnTo>
                <a:lnTo>
                  <a:pt x="778641" y="238233"/>
                </a:lnTo>
                <a:lnTo>
                  <a:pt x="778641" y="215784"/>
                </a:lnTo>
                <a:lnTo>
                  <a:pt x="658016" y="215784"/>
                </a:lnTo>
                <a:lnTo>
                  <a:pt x="658016" y="3685"/>
                </a:lnTo>
                <a:close/>
              </a:path>
              <a:path w="1584325" h="241934">
                <a:moveTo>
                  <a:pt x="834131" y="3685"/>
                </a:moveTo>
                <a:lnTo>
                  <a:pt x="805985" y="3685"/>
                </a:lnTo>
                <a:lnTo>
                  <a:pt x="885732" y="142068"/>
                </a:lnTo>
                <a:lnTo>
                  <a:pt x="885732" y="238233"/>
                </a:lnTo>
                <a:lnTo>
                  <a:pt x="911532" y="238233"/>
                </a:lnTo>
                <a:lnTo>
                  <a:pt x="911532" y="142404"/>
                </a:lnTo>
                <a:lnTo>
                  <a:pt x="924879" y="119284"/>
                </a:lnTo>
                <a:lnTo>
                  <a:pt x="899470" y="119284"/>
                </a:lnTo>
                <a:lnTo>
                  <a:pt x="834131" y="3685"/>
                </a:lnTo>
                <a:close/>
              </a:path>
              <a:path w="1584325" h="241934">
                <a:moveTo>
                  <a:pt x="991613" y="3685"/>
                </a:moveTo>
                <a:lnTo>
                  <a:pt x="964808" y="3685"/>
                </a:lnTo>
                <a:lnTo>
                  <a:pt x="899470" y="119284"/>
                </a:lnTo>
                <a:lnTo>
                  <a:pt x="924879" y="119284"/>
                </a:lnTo>
                <a:lnTo>
                  <a:pt x="991613" y="3685"/>
                </a:lnTo>
                <a:close/>
              </a:path>
              <a:path w="1584325" h="241934">
                <a:moveTo>
                  <a:pt x="1032361" y="185627"/>
                </a:moveTo>
                <a:lnTo>
                  <a:pt x="1016948" y="205061"/>
                </a:lnTo>
                <a:lnTo>
                  <a:pt x="1027653" y="214108"/>
                </a:lnTo>
                <a:lnTo>
                  <a:pt x="1037973" y="221647"/>
                </a:lnTo>
                <a:lnTo>
                  <a:pt x="1080276" y="239741"/>
                </a:lnTo>
                <a:lnTo>
                  <a:pt x="1103060" y="241919"/>
                </a:lnTo>
                <a:lnTo>
                  <a:pt x="1114285" y="241374"/>
                </a:lnTo>
                <a:lnTo>
                  <a:pt x="1152483" y="228286"/>
                </a:lnTo>
                <a:lnTo>
                  <a:pt x="1162795" y="219804"/>
                </a:lnTo>
                <a:lnTo>
                  <a:pt x="1103730" y="219804"/>
                </a:lnTo>
                <a:lnTo>
                  <a:pt x="1097028" y="219448"/>
                </a:lnTo>
                <a:lnTo>
                  <a:pt x="1095426" y="219448"/>
                </a:lnTo>
                <a:lnTo>
                  <a:pt x="1085888" y="217878"/>
                </a:lnTo>
                <a:lnTo>
                  <a:pt x="1042455" y="194318"/>
                </a:lnTo>
                <a:lnTo>
                  <a:pt x="1032361" y="185627"/>
                </a:lnTo>
                <a:close/>
              </a:path>
              <a:path w="1584325" h="241934">
                <a:moveTo>
                  <a:pt x="1097364" y="0"/>
                </a:moveTo>
                <a:lnTo>
                  <a:pt x="1059166" y="8041"/>
                </a:lnTo>
                <a:lnTo>
                  <a:pt x="1029408" y="37464"/>
                </a:lnTo>
                <a:lnTo>
                  <a:pt x="1026701" y="44982"/>
                </a:lnTo>
                <a:lnTo>
                  <a:pt x="1026581" y="45317"/>
                </a:lnTo>
                <a:lnTo>
                  <a:pt x="1024885" y="53715"/>
                </a:lnTo>
                <a:lnTo>
                  <a:pt x="1024319" y="62657"/>
                </a:lnTo>
                <a:lnTo>
                  <a:pt x="1024671" y="69805"/>
                </a:lnTo>
                <a:lnTo>
                  <a:pt x="1024759" y="71599"/>
                </a:lnTo>
                <a:lnTo>
                  <a:pt x="1044863" y="108101"/>
                </a:lnTo>
                <a:lnTo>
                  <a:pt x="1083438" y="124624"/>
                </a:lnTo>
                <a:lnTo>
                  <a:pt x="1111625" y="132121"/>
                </a:lnTo>
                <a:lnTo>
                  <a:pt x="1118222" y="134111"/>
                </a:lnTo>
                <a:lnTo>
                  <a:pt x="1124525" y="136309"/>
                </a:lnTo>
                <a:lnTo>
                  <a:pt x="1138354" y="141845"/>
                </a:lnTo>
                <a:lnTo>
                  <a:pt x="1144609" y="146313"/>
                </a:lnTo>
                <a:lnTo>
                  <a:pt x="1149300" y="152121"/>
                </a:lnTo>
                <a:lnTo>
                  <a:pt x="1154214" y="157705"/>
                </a:lnTo>
                <a:lnTo>
                  <a:pt x="1156671" y="165300"/>
                </a:lnTo>
                <a:lnTo>
                  <a:pt x="1156671" y="183394"/>
                </a:lnTo>
                <a:lnTo>
                  <a:pt x="1154326" y="191100"/>
                </a:lnTo>
                <a:lnTo>
                  <a:pt x="1149635" y="198025"/>
                </a:lnTo>
                <a:lnTo>
                  <a:pt x="1145167" y="204726"/>
                </a:lnTo>
                <a:lnTo>
                  <a:pt x="1103730" y="219804"/>
                </a:lnTo>
                <a:lnTo>
                  <a:pt x="1162795" y="219804"/>
                </a:lnTo>
                <a:lnTo>
                  <a:pt x="1181748" y="183394"/>
                </a:lnTo>
                <a:lnTo>
                  <a:pt x="1182471" y="173565"/>
                </a:lnTo>
                <a:lnTo>
                  <a:pt x="1182052" y="165300"/>
                </a:lnTo>
                <a:lnTo>
                  <a:pt x="1182011" y="164476"/>
                </a:lnTo>
                <a:lnTo>
                  <a:pt x="1161718" y="127975"/>
                </a:lnTo>
                <a:lnTo>
                  <a:pt x="1122808" y="111284"/>
                </a:lnTo>
                <a:lnTo>
                  <a:pt x="1101385" y="105881"/>
                </a:lnTo>
                <a:lnTo>
                  <a:pt x="1094474" y="103954"/>
                </a:lnTo>
                <a:lnTo>
                  <a:pt x="1056151" y="83432"/>
                </a:lnTo>
                <a:lnTo>
                  <a:pt x="1049114" y="69805"/>
                </a:lnTo>
                <a:lnTo>
                  <a:pt x="1049114" y="59977"/>
                </a:lnTo>
                <a:lnTo>
                  <a:pt x="1049952" y="52124"/>
                </a:lnTo>
                <a:lnTo>
                  <a:pt x="1052347" y="45317"/>
                </a:lnTo>
                <a:lnTo>
                  <a:pt x="1052465" y="44982"/>
                </a:lnTo>
                <a:lnTo>
                  <a:pt x="1087459" y="22470"/>
                </a:lnTo>
                <a:lnTo>
                  <a:pt x="1097699" y="21779"/>
                </a:lnTo>
                <a:lnTo>
                  <a:pt x="1168531" y="21779"/>
                </a:lnTo>
                <a:lnTo>
                  <a:pt x="1158598" y="15999"/>
                </a:lnTo>
                <a:lnTo>
                  <a:pt x="1118306" y="1759"/>
                </a:lnTo>
                <a:lnTo>
                  <a:pt x="1108453" y="502"/>
                </a:lnTo>
                <a:lnTo>
                  <a:pt x="1109474" y="502"/>
                </a:lnTo>
                <a:lnTo>
                  <a:pt x="1097364" y="0"/>
                </a:lnTo>
                <a:close/>
              </a:path>
              <a:path w="1584325" h="241934">
                <a:moveTo>
                  <a:pt x="1168531" y="21779"/>
                </a:moveTo>
                <a:lnTo>
                  <a:pt x="1097699" y="21779"/>
                </a:lnTo>
                <a:lnTo>
                  <a:pt x="1105950" y="22219"/>
                </a:lnTo>
                <a:lnTo>
                  <a:pt x="1114285" y="23538"/>
                </a:lnTo>
                <a:lnTo>
                  <a:pt x="1157593" y="43014"/>
                </a:lnTo>
                <a:lnTo>
                  <a:pt x="1166723" y="49590"/>
                </a:lnTo>
                <a:lnTo>
                  <a:pt x="1180126" y="29486"/>
                </a:lnTo>
                <a:lnTo>
                  <a:pt x="1169278" y="22219"/>
                </a:lnTo>
                <a:lnTo>
                  <a:pt x="1168531" y="21779"/>
                </a:lnTo>
                <a:close/>
              </a:path>
              <a:path w="1584325" h="241934">
                <a:moveTo>
                  <a:pt x="1374335" y="215784"/>
                </a:moveTo>
                <a:lnTo>
                  <a:pt x="1226905" y="215784"/>
                </a:lnTo>
                <a:lnTo>
                  <a:pt x="1226905" y="238233"/>
                </a:lnTo>
                <a:lnTo>
                  <a:pt x="1374335" y="238233"/>
                </a:lnTo>
                <a:lnTo>
                  <a:pt x="1374335" y="215784"/>
                </a:lnTo>
                <a:close/>
              </a:path>
              <a:path w="1584325" h="241934">
                <a:moveTo>
                  <a:pt x="1313687" y="26135"/>
                </a:moveTo>
                <a:lnTo>
                  <a:pt x="1287887" y="26135"/>
                </a:lnTo>
                <a:lnTo>
                  <a:pt x="1287887" y="215784"/>
                </a:lnTo>
                <a:lnTo>
                  <a:pt x="1313687" y="215784"/>
                </a:lnTo>
                <a:lnTo>
                  <a:pt x="1313687" y="26135"/>
                </a:lnTo>
                <a:close/>
              </a:path>
              <a:path w="1584325" h="241934">
                <a:moveTo>
                  <a:pt x="1374335" y="3685"/>
                </a:moveTo>
                <a:lnTo>
                  <a:pt x="1226905" y="3685"/>
                </a:lnTo>
                <a:lnTo>
                  <a:pt x="1226905" y="26135"/>
                </a:lnTo>
                <a:lnTo>
                  <a:pt x="1374335" y="26135"/>
                </a:lnTo>
                <a:lnTo>
                  <a:pt x="1374335" y="3685"/>
                </a:lnTo>
                <a:close/>
              </a:path>
              <a:path w="1584325" h="241934">
                <a:moveTo>
                  <a:pt x="1434181" y="185627"/>
                </a:moveTo>
                <a:lnTo>
                  <a:pt x="1418768" y="205061"/>
                </a:lnTo>
                <a:lnTo>
                  <a:pt x="1429474" y="214108"/>
                </a:lnTo>
                <a:lnTo>
                  <a:pt x="1439793" y="221647"/>
                </a:lnTo>
                <a:lnTo>
                  <a:pt x="1482096" y="239741"/>
                </a:lnTo>
                <a:lnTo>
                  <a:pt x="1504880" y="241919"/>
                </a:lnTo>
                <a:lnTo>
                  <a:pt x="1516105" y="241374"/>
                </a:lnTo>
                <a:lnTo>
                  <a:pt x="1554303" y="228286"/>
                </a:lnTo>
                <a:lnTo>
                  <a:pt x="1564615" y="219804"/>
                </a:lnTo>
                <a:lnTo>
                  <a:pt x="1505550" y="219804"/>
                </a:lnTo>
                <a:lnTo>
                  <a:pt x="1498848" y="219448"/>
                </a:lnTo>
                <a:lnTo>
                  <a:pt x="1497246" y="219448"/>
                </a:lnTo>
                <a:lnTo>
                  <a:pt x="1487708" y="217878"/>
                </a:lnTo>
                <a:lnTo>
                  <a:pt x="1444275" y="194318"/>
                </a:lnTo>
                <a:lnTo>
                  <a:pt x="1434181" y="185627"/>
                </a:lnTo>
                <a:close/>
              </a:path>
              <a:path w="1584325" h="241934">
                <a:moveTo>
                  <a:pt x="1499184" y="0"/>
                </a:moveTo>
                <a:lnTo>
                  <a:pt x="1460986" y="8041"/>
                </a:lnTo>
                <a:lnTo>
                  <a:pt x="1431228" y="37464"/>
                </a:lnTo>
                <a:lnTo>
                  <a:pt x="1428522" y="44982"/>
                </a:lnTo>
                <a:lnTo>
                  <a:pt x="1428401" y="45317"/>
                </a:lnTo>
                <a:lnTo>
                  <a:pt x="1426705" y="53715"/>
                </a:lnTo>
                <a:lnTo>
                  <a:pt x="1426139" y="62657"/>
                </a:lnTo>
                <a:lnTo>
                  <a:pt x="1426491" y="69805"/>
                </a:lnTo>
                <a:lnTo>
                  <a:pt x="1446683" y="108101"/>
                </a:lnTo>
                <a:lnTo>
                  <a:pt x="1485258" y="124624"/>
                </a:lnTo>
                <a:lnTo>
                  <a:pt x="1513446" y="132121"/>
                </a:lnTo>
                <a:lnTo>
                  <a:pt x="1520042" y="134111"/>
                </a:lnTo>
                <a:lnTo>
                  <a:pt x="1526346" y="136309"/>
                </a:lnTo>
                <a:lnTo>
                  <a:pt x="1540174" y="141845"/>
                </a:lnTo>
                <a:lnTo>
                  <a:pt x="1546429" y="146313"/>
                </a:lnTo>
                <a:lnTo>
                  <a:pt x="1551120" y="152121"/>
                </a:lnTo>
                <a:lnTo>
                  <a:pt x="1556034" y="157705"/>
                </a:lnTo>
                <a:lnTo>
                  <a:pt x="1558491" y="165300"/>
                </a:lnTo>
                <a:lnTo>
                  <a:pt x="1558491" y="183394"/>
                </a:lnTo>
                <a:lnTo>
                  <a:pt x="1556146" y="191100"/>
                </a:lnTo>
                <a:lnTo>
                  <a:pt x="1551455" y="198025"/>
                </a:lnTo>
                <a:lnTo>
                  <a:pt x="1546987" y="204726"/>
                </a:lnTo>
                <a:lnTo>
                  <a:pt x="1505550" y="219804"/>
                </a:lnTo>
                <a:lnTo>
                  <a:pt x="1564615" y="219804"/>
                </a:lnTo>
                <a:lnTo>
                  <a:pt x="1583569" y="183394"/>
                </a:lnTo>
                <a:lnTo>
                  <a:pt x="1583642" y="183052"/>
                </a:lnTo>
                <a:lnTo>
                  <a:pt x="1584292" y="173565"/>
                </a:lnTo>
                <a:lnTo>
                  <a:pt x="1583873" y="165300"/>
                </a:lnTo>
                <a:lnTo>
                  <a:pt x="1583831" y="164476"/>
                </a:lnTo>
                <a:lnTo>
                  <a:pt x="1563538" y="127975"/>
                </a:lnTo>
                <a:lnTo>
                  <a:pt x="1524628" y="111284"/>
                </a:lnTo>
                <a:lnTo>
                  <a:pt x="1503205" y="105881"/>
                </a:lnTo>
                <a:lnTo>
                  <a:pt x="1496294" y="103954"/>
                </a:lnTo>
                <a:lnTo>
                  <a:pt x="1457971" y="83432"/>
                </a:lnTo>
                <a:lnTo>
                  <a:pt x="1450934" y="69805"/>
                </a:lnTo>
                <a:lnTo>
                  <a:pt x="1450934" y="59977"/>
                </a:lnTo>
                <a:lnTo>
                  <a:pt x="1451772" y="52124"/>
                </a:lnTo>
                <a:lnTo>
                  <a:pt x="1454167" y="45317"/>
                </a:lnTo>
                <a:lnTo>
                  <a:pt x="1454285" y="44982"/>
                </a:lnTo>
                <a:lnTo>
                  <a:pt x="1489279" y="22470"/>
                </a:lnTo>
                <a:lnTo>
                  <a:pt x="1499519" y="21779"/>
                </a:lnTo>
                <a:lnTo>
                  <a:pt x="1570352" y="21779"/>
                </a:lnTo>
                <a:lnTo>
                  <a:pt x="1560418" y="15999"/>
                </a:lnTo>
                <a:lnTo>
                  <a:pt x="1520126" y="1759"/>
                </a:lnTo>
                <a:lnTo>
                  <a:pt x="1510273" y="502"/>
                </a:lnTo>
                <a:lnTo>
                  <a:pt x="1511295" y="502"/>
                </a:lnTo>
                <a:lnTo>
                  <a:pt x="1499184" y="0"/>
                </a:lnTo>
                <a:close/>
              </a:path>
              <a:path w="1584325" h="241934">
                <a:moveTo>
                  <a:pt x="1570352" y="21779"/>
                </a:moveTo>
                <a:lnTo>
                  <a:pt x="1499519" y="21779"/>
                </a:lnTo>
                <a:lnTo>
                  <a:pt x="1507770" y="22219"/>
                </a:lnTo>
                <a:lnTo>
                  <a:pt x="1516105" y="23538"/>
                </a:lnTo>
                <a:lnTo>
                  <a:pt x="1559413" y="43014"/>
                </a:lnTo>
                <a:lnTo>
                  <a:pt x="1568543" y="49590"/>
                </a:lnTo>
                <a:lnTo>
                  <a:pt x="1581946" y="29486"/>
                </a:lnTo>
                <a:lnTo>
                  <a:pt x="1571098" y="22219"/>
                </a:lnTo>
                <a:lnTo>
                  <a:pt x="1570352" y="217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38586" y="7068234"/>
            <a:ext cx="167005" cy="1623060"/>
          </a:xfrm>
          <a:custGeom>
            <a:avLst/>
            <a:gdLst/>
            <a:ahLst/>
            <a:cxnLst/>
            <a:rect l="l" t="t" r="r" b="b"/>
            <a:pathLst>
              <a:path w="167004" h="1623059">
                <a:moveTo>
                  <a:pt x="2764" y="1569140"/>
                </a:moveTo>
                <a:lnTo>
                  <a:pt x="2764" y="1622814"/>
                </a:lnTo>
                <a:lnTo>
                  <a:pt x="164015" y="1622814"/>
                </a:lnTo>
                <a:lnTo>
                  <a:pt x="164015" y="1603463"/>
                </a:lnTo>
                <a:lnTo>
                  <a:pt x="100436" y="1603463"/>
                </a:lnTo>
                <a:lnTo>
                  <a:pt x="100436" y="1569140"/>
                </a:lnTo>
                <a:lnTo>
                  <a:pt x="89302" y="1531131"/>
                </a:lnTo>
                <a:lnTo>
                  <a:pt x="82699" y="1525026"/>
                </a:lnTo>
                <a:lnTo>
                  <a:pt x="82699" y="1603463"/>
                </a:lnTo>
                <a:lnTo>
                  <a:pt x="20271" y="1603463"/>
                </a:lnTo>
                <a:lnTo>
                  <a:pt x="20271" y="1525141"/>
                </a:lnTo>
                <a:lnTo>
                  <a:pt x="19810" y="1525372"/>
                </a:lnTo>
                <a:lnTo>
                  <a:pt x="3181" y="1560343"/>
                </a:lnTo>
                <a:lnTo>
                  <a:pt x="2764" y="1569140"/>
                </a:lnTo>
                <a:close/>
              </a:path>
              <a:path w="167004" h="1623059">
                <a:moveTo>
                  <a:pt x="20271" y="1525141"/>
                </a:moveTo>
                <a:lnTo>
                  <a:pt x="20271" y="1569601"/>
                </a:lnTo>
                <a:lnTo>
                  <a:pt x="20818" y="1561624"/>
                </a:lnTo>
                <a:lnTo>
                  <a:pt x="22460" y="1554742"/>
                </a:lnTo>
                <a:lnTo>
                  <a:pt x="25195" y="1548955"/>
                </a:lnTo>
                <a:lnTo>
                  <a:pt x="29025" y="1544261"/>
                </a:lnTo>
                <a:lnTo>
                  <a:pt x="34861" y="1538732"/>
                </a:lnTo>
                <a:lnTo>
                  <a:pt x="42386" y="1535968"/>
                </a:lnTo>
                <a:lnTo>
                  <a:pt x="60814" y="1535968"/>
                </a:lnTo>
                <a:lnTo>
                  <a:pt x="82699" y="1569601"/>
                </a:lnTo>
                <a:lnTo>
                  <a:pt x="82699" y="1525026"/>
                </a:lnTo>
                <a:lnTo>
                  <a:pt x="68647" y="1518000"/>
                </a:lnTo>
                <a:lnTo>
                  <a:pt x="60814" y="1516227"/>
                </a:lnTo>
                <a:lnTo>
                  <a:pt x="42386" y="1516227"/>
                </a:lnTo>
                <a:lnTo>
                  <a:pt x="34861" y="1517931"/>
                </a:lnTo>
                <a:lnTo>
                  <a:pt x="34553" y="1518000"/>
                </a:lnTo>
                <a:lnTo>
                  <a:pt x="20271" y="1525141"/>
                </a:lnTo>
                <a:close/>
              </a:path>
              <a:path w="167004" h="1623059">
                <a:moveTo>
                  <a:pt x="2764" y="1433318"/>
                </a:moveTo>
                <a:lnTo>
                  <a:pt x="2764" y="1482845"/>
                </a:lnTo>
                <a:lnTo>
                  <a:pt x="164015" y="1482845"/>
                </a:lnTo>
                <a:lnTo>
                  <a:pt x="164015" y="1463495"/>
                </a:lnTo>
                <a:lnTo>
                  <a:pt x="97902" y="1463495"/>
                </a:lnTo>
                <a:lnTo>
                  <a:pt x="97902" y="1410259"/>
                </a:lnTo>
                <a:lnTo>
                  <a:pt x="95138" y="1411664"/>
                </a:lnTo>
                <a:lnTo>
                  <a:pt x="92273" y="1403803"/>
                </a:lnTo>
                <a:lnTo>
                  <a:pt x="88515" y="1397036"/>
                </a:lnTo>
                <a:lnTo>
                  <a:pt x="83865" y="1391364"/>
                </a:lnTo>
                <a:lnTo>
                  <a:pt x="80165" y="1388307"/>
                </a:lnTo>
                <a:lnTo>
                  <a:pt x="80165" y="1463495"/>
                </a:lnTo>
                <a:lnTo>
                  <a:pt x="20271" y="1463495"/>
                </a:lnTo>
                <a:lnTo>
                  <a:pt x="20271" y="1387667"/>
                </a:lnTo>
                <a:lnTo>
                  <a:pt x="18812" y="1388474"/>
                </a:lnTo>
                <a:lnTo>
                  <a:pt x="3153" y="1424406"/>
                </a:lnTo>
                <a:lnTo>
                  <a:pt x="2764" y="1433318"/>
                </a:lnTo>
                <a:close/>
              </a:path>
              <a:path w="167004" h="1623059">
                <a:moveTo>
                  <a:pt x="97902" y="1410259"/>
                </a:moveTo>
                <a:lnTo>
                  <a:pt x="97902" y="1432166"/>
                </a:lnTo>
                <a:lnTo>
                  <a:pt x="164015" y="1399685"/>
                </a:lnTo>
                <a:lnTo>
                  <a:pt x="164015" y="1376649"/>
                </a:lnTo>
                <a:lnTo>
                  <a:pt x="97902" y="1410259"/>
                </a:lnTo>
                <a:close/>
              </a:path>
              <a:path w="167004" h="1623059">
                <a:moveTo>
                  <a:pt x="20271" y="1387667"/>
                </a:moveTo>
                <a:lnTo>
                  <a:pt x="20271" y="1434239"/>
                </a:lnTo>
                <a:lnTo>
                  <a:pt x="20775" y="1425356"/>
                </a:lnTo>
                <a:lnTo>
                  <a:pt x="22287" y="1417826"/>
                </a:lnTo>
                <a:lnTo>
                  <a:pt x="24806" y="1411650"/>
                </a:lnTo>
                <a:lnTo>
                  <a:pt x="28334" y="1406826"/>
                </a:lnTo>
                <a:lnTo>
                  <a:pt x="33709" y="1401144"/>
                </a:lnTo>
                <a:lnTo>
                  <a:pt x="41003" y="1398303"/>
                </a:lnTo>
                <a:lnTo>
                  <a:pt x="58972" y="1398303"/>
                </a:lnTo>
                <a:lnTo>
                  <a:pt x="80165" y="1434009"/>
                </a:lnTo>
                <a:lnTo>
                  <a:pt x="80165" y="1388307"/>
                </a:lnTo>
                <a:lnTo>
                  <a:pt x="50218" y="1378492"/>
                </a:lnTo>
                <a:lnTo>
                  <a:pt x="41003" y="1378530"/>
                </a:lnTo>
                <a:lnTo>
                  <a:pt x="33095" y="1380489"/>
                </a:lnTo>
                <a:lnTo>
                  <a:pt x="26030" y="1384482"/>
                </a:lnTo>
                <a:lnTo>
                  <a:pt x="20271" y="1387667"/>
                </a:lnTo>
                <a:close/>
              </a:path>
              <a:path w="167004" h="1623059">
                <a:moveTo>
                  <a:pt x="0" y="1294501"/>
                </a:moveTo>
                <a:lnTo>
                  <a:pt x="16081" y="1334756"/>
                </a:lnTo>
                <a:lnTo>
                  <a:pt x="59893" y="1355316"/>
                </a:lnTo>
                <a:lnTo>
                  <a:pt x="83390" y="1357159"/>
                </a:lnTo>
                <a:lnTo>
                  <a:pt x="95556" y="1356698"/>
                </a:lnTo>
                <a:lnTo>
                  <a:pt x="136200" y="1345583"/>
                </a:lnTo>
                <a:lnTo>
                  <a:pt x="164188" y="1312699"/>
                </a:lnTo>
                <a:lnTo>
                  <a:pt x="166780" y="1294501"/>
                </a:lnTo>
                <a:lnTo>
                  <a:pt x="166132" y="1285056"/>
                </a:lnTo>
                <a:lnTo>
                  <a:pt x="148581" y="1252434"/>
                </a:lnTo>
                <a:lnTo>
                  <a:pt x="148581" y="1294501"/>
                </a:lnTo>
                <a:lnTo>
                  <a:pt x="147516" y="1303701"/>
                </a:lnTo>
                <a:lnTo>
                  <a:pt x="110975" y="1334411"/>
                </a:lnTo>
                <a:lnTo>
                  <a:pt x="83390" y="1337348"/>
                </a:lnTo>
                <a:lnTo>
                  <a:pt x="71238" y="1336740"/>
                </a:lnTo>
                <a:lnTo>
                  <a:pt x="68719" y="1336614"/>
                </a:lnTo>
                <a:lnTo>
                  <a:pt x="27787" y="1319250"/>
                </a:lnTo>
                <a:lnTo>
                  <a:pt x="18198" y="1294501"/>
                </a:lnTo>
                <a:lnTo>
                  <a:pt x="18198" y="1252458"/>
                </a:lnTo>
                <a:lnTo>
                  <a:pt x="16081" y="1254260"/>
                </a:lnTo>
                <a:lnTo>
                  <a:pt x="10366" y="1260868"/>
                </a:lnTo>
                <a:lnTo>
                  <a:pt x="5831" y="1268240"/>
                </a:lnTo>
                <a:lnTo>
                  <a:pt x="2591" y="1276303"/>
                </a:lnTo>
                <a:lnTo>
                  <a:pt x="647" y="1285056"/>
                </a:lnTo>
                <a:lnTo>
                  <a:pt x="0" y="1294501"/>
                </a:lnTo>
                <a:close/>
              </a:path>
              <a:path w="167004" h="1623059">
                <a:moveTo>
                  <a:pt x="18198" y="1252458"/>
                </a:moveTo>
                <a:lnTo>
                  <a:pt x="18198" y="1294501"/>
                </a:lnTo>
                <a:lnTo>
                  <a:pt x="19263" y="1285402"/>
                </a:lnTo>
                <a:lnTo>
                  <a:pt x="22460" y="1277224"/>
                </a:lnTo>
                <a:lnTo>
                  <a:pt x="55804" y="1254649"/>
                </a:lnTo>
                <a:lnTo>
                  <a:pt x="83390" y="1251654"/>
                </a:lnTo>
                <a:lnTo>
                  <a:pt x="98061" y="1252403"/>
                </a:lnTo>
                <a:lnTo>
                  <a:pt x="138993" y="1269968"/>
                </a:lnTo>
                <a:lnTo>
                  <a:pt x="148581" y="1294501"/>
                </a:lnTo>
                <a:lnTo>
                  <a:pt x="148581" y="1252434"/>
                </a:lnTo>
                <a:lnTo>
                  <a:pt x="106944" y="1233744"/>
                </a:lnTo>
                <a:lnTo>
                  <a:pt x="83390" y="1231843"/>
                </a:lnTo>
                <a:lnTo>
                  <a:pt x="71238" y="1232318"/>
                </a:lnTo>
                <a:lnTo>
                  <a:pt x="30709" y="1243548"/>
                </a:lnTo>
                <a:lnTo>
                  <a:pt x="22863" y="1248487"/>
                </a:lnTo>
                <a:lnTo>
                  <a:pt x="18198" y="1252458"/>
                </a:lnTo>
                <a:close/>
              </a:path>
              <a:path w="167004" h="1623059">
                <a:moveTo>
                  <a:pt x="116101" y="1184018"/>
                </a:moveTo>
                <a:lnTo>
                  <a:pt x="116101" y="1203599"/>
                </a:lnTo>
                <a:lnTo>
                  <a:pt x="125162" y="1202960"/>
                </a:lnTo>
                <a:lnTo>
                  <a:pt x="125776" y="1202917"/>
                </a:lnTo>
                <a:lnTo>
                  <a:pt x="127331" y="1202807"/>
                </a:lnTo>
                <a:lnTo>
                  <a:pt x="137294" y="1200432"/>
                </a:lnTo>
                <a:lnTo>
                  <a:pt x="145740" y="1196586"/>
                </a:lnTo>
                <a:lnTo>
                  <a:pt x="145990" y="1196472"/>
                </a:lnTo>
                <a:lnTo>
                  <a:pt x="153419" y="1190929"/>
                </a:lnTo>
                <a:lnTo>
                  <a:pt x="159264" y="1183903"/>
                </a:lnTo>
                <a:lnTo>
                  <a:pt x="163555" y="1175263"/>
                </a:lnTo>
                <a:lnTo>
                  <a:pt x="163555" y="1175045"/>
                </a:lnTo>
                <a:lnTo>
                  <a:pt x="165974" y="1165592"/>
                </a:lnTo>
                <a:lnTo>
                  <a:pt x="165974" y="1165320"/>
                </a:lnTo>
                <a:lnTo>
                  <a:pt x="166780" y="1154532"/>
                </a:lnTo>
                <a:lnTo>
                  <a:pt x="165974" y="1143878"/>
                </a:lnTo>
                <a:lnTo>
                  <a:pt x="163555" y="1134491"/>
                </a:lnTo>
                <a:lnTo>
                  <a:pt x="159523" y="1126371"/>
                </a:lnTo>
                <a:lnTo>
                  <a:pt x="153880" y="1119518"/>
                </a:lnTo>
                <a:lnTo>
                  <a:pt x="148812" y="1115717"/>
                </a:lnTo>
                <a:lnTo>
                  <a:pt x="148812" y="1164899"/>
                </a:lnTo>
                <a:lnTo>
                  <a:pt x="145740" y="1172090"/>
                </a:lnTo>
                <a:lnTo>
                  <a:pt x="139367" y="1176877"/>
                </a:lnTo>
                <a:lnTo>
                  <a:pt x="132917" y="1181484"/>
                </a:lnTo>
                <a:lnTo>
                  <a:pt x="125162" y="1183865"/>
                </a:lnTo>
                <a:lnTo>
                  <a:pt x="116561" y="1184011"/>
                </a:lnTo>
                <a:lnTo>
                  <a:pt x="116101" y="1184018"/>
                </a:lnTo>
                <a:close/>
              </a:path>
              <a:path w="167004" h="1623059">
                <a:moveTo>
                  <a:pt x="2764" y="1107078"/>
                </a:moveTo>
                <a:lnTo>
                  <a:pt x="2764" y="1126429"/>
                </a:lnTo>
                <a:lnTo>
                  <a:pt x="125776" y="1126429"/>
                </a:lnTo>
                <a:lnTo>
                  <a:pt x="133454" y="1128655"/>
                </a:lnTo>
                <a:lnTo>
                  <a:pt x="139597" y="1133109"/>
                </a:lnTo>
                <a:lnTo>
                  <a:pt x="145740" y="1137409"/>
                </a:lnTo>
                <a:lnTo>
                  <a:pt x="148812" y="1144627"/>
                </a:lnTo>
                <a:lnTo>
                  <a:pt x="148812" y="1115717"/>
                </a:lnTo>
                <a:lnTo>
                  <a:pt x="146623" y="1114076"/>
                </a:lnTo>
                <a:lnTo>
                  <a:pt x="137985" y="1110188"/>
                </a:lnTo>
                <a:lnTo>
                  <a:pt x="127964" y="1107856"/>
                </a:lnTo>
                <a:lnTo>
                  <a:pt x="116561" y="1107078"/>
                </a:lnTo>
                <a:lnTo>
                  <a:pt x="2764" y="1107078"/>
                </a:lnTo>
                <a:close/>
              </a:path>
              <a:path w="167004" h="1623059">
                <a:moveTo>
                  <a:pt x="2764" y="966879"/>
                </a:moveTo>
                <a:lnTo>
                  <a:pt x="2764" y="1067546"/>
                </a:lnTo>
                <a:lnTo>
                  <a:pt x="164015" y="1067546"/>
                </a:lnTo>
                <a:lnTo>
                  <a:pt x="164015" y="966879"/>
                </a:lnTo>
                <a:lnTo>
                  <a:pt x="146508" y="966879"/>
                </a:lnTo>
                <a:lnTo>
                  <a:pt x="146508" y="1048196"/>
                </a:lnTo>
                <a:lnTo>
                  <a:pt x="91452" y="1048196"/>
                </a:lnTo>
                <a:lnTo>
                  <a:pt x="91452" y="973790"/>
                </a:lnTo>
                <a:lnTo>
                  <a:pt x="73945" y="973790"/>
                </a:lnTo>
                <a:lnTo>
                  <a:pt x="73945" y="1048196"/>
                </a:lnTo>
                <a:lnTo>
                  <a:pt x="20271" y="1048196"/>
                </a:lnTo>
                <a:lnTo>
                  <a:pt x="20271" y="966879"/>
                </a:lnTo>
                <a:lnTo>
                  <a:pt x="2764" y="966879"/>
                </a:lnTo>
                <a:close/>
              </a:path>
              <a:path w="167004" h="1623059">
                <a:moveTo>
                  <a:pt x="0" y="878972"/>
                </a:moveTo>
                <a:lnTo>
                  <a:pt x="16081" y="919458"/>
                </a:lnTo>
                <a:lnTo>
                  <a:pt x="39391" y="934380"/>
                </a:lnTo>
                <a:lnTo>
                  <a:pt x="39621" y="934489"/>
                </a:lnTo>
                <a:lnTo>
                  <a:pt x="49354" y="937714"/>
                </a:lnTo>
                <a:lnTo>
                  <a:pt x="59893" y="940017"/>
                </a:lnTo>
                <a:lnTo>
                  <a:pt x="71238" y="941399"/>
                </a:lnTo>
                <a:lnTo>
                  <a:pt x="83390" y="941860"/>
                </a:lnTo>
                <a:lnTo>
                  <a:pt x="95642" y="941399"/>
                </a:lnTo>
                <a:lnTo>
                  <a:pt x="136200" y="930285"/>
                </a:lnTo>
                <a:lnTo>
                  <a:pt x="164188" y="897228"/>
                </a:lnTo>
                <a:lnTo>
                  <a:pt x="166780" y="878972"/>
                </a:lnTo>
                <a:lnTo>
                  <a:pt x="165959" y="867181"/>
                </a:lnTo>
                <a:lnTo>
                  <a:pt x="163497" y="856685"/>
                </a:lnTo>
                <a:lnTo>
                  <a:pt x="159394" y="847485"/>
                </a:lnTo>
                <a:lnTo>
                  <a:pt x="153649" y="839581"/>
                </a:lnTo>
                <a:lnTo>
                  <a:pt x="148581" y="834933"/>
                </a:lnTo>
                <a:lnTo>
                  <a:pt x="148581" y="878972"/>
                </a:lnTo>
                <a:lnTo>
                  <a:pt x="147502" y="888460"/>
                </a:lnTo>
                <a:lnTo>
                  <a:pt x="110687" y="919170"/>
                </a:lnTo>
                <a:lnTo>
                  <a:pt x="83390" y="922049"/>
                </a:lnTo>
                <a:lnTo>
                  <a:pt x="71238" y="921441"/>
                </a:lnTo>
                <a:lnTo>
                  <a:pt x="69007" y="921329"/>
                </a:lnTo>
                <a:lnTo>
                  <a:pt x="28046" y="904240"/>
                </a:lnTo>
                <a:lnTo>
                  <a:pt x="18198" y="878972"/>
                </a:lnTo>
                <a:lnTo>
                  <a:pt x="18198" y="834846"/>
                </a:lnTo>
                <a:lnTo>
                  <a:pt x="13821" y="838889"/>
                </a:lnTo>
                <a:lnTo>
                  <a:pt x="7774" y="847096"/>
                </a:lnTo>
                <a:lnTo>
                  <a:pt x="3455" y="856512"/>
                </a:lnTo>
                <a:lnTo>
                  <a:pt x="863" y="867137"/>
                </a:lnTo>
                <a:lnTo>
                  <a:pt x="0" y="878972"/>
                </a:lnTo>
                <a:close/>
              </a:path>
              <a:path w="167004" h="1623059">
                <a:moveTo>
                  <a:pt x="117252" y="821152"/>
                </a:moveTo>
                <a:lnTo>
                  <a:pt x="117252" y="842575"/>
                </a:lnTo>
                <a:lnTo>
                  <a:pt x="126467" y="844111"/>
                </a:lnTo>
                <a:lnTo>
                  <a:pt x="133992" y="847874"/>
                </a:lnTo>
                <a:lnTo>
                  <a:pt x="148581" y="878972"/>
                </a:lnTo>
                <a:lnTo>
                  <a:pt x="148581" y="834933"/>
                </a:lnTo>
                <a:lnTo>
                  <a:pt x="146393" y="832927"/>
                </a:lnTo>
                <a:lnTo>
                  <a:pt x="137870" y="827602"/>
                </a:lnTo>
                <a:lnTo>
                  <a:pt x="128166" y="823686"/>
                </a:lnTo>
                <a:lnTo>
                  <a:pt x="117641" y="821242"/>
                </a:lnTo>
                <a:lnTo>
                  <a:pt x="117252" y="821152"/>
                </a:lnTo>
                <a:close/>
              </a:path>
              <a:path w="167004" h="1623059">
                <a:moveTo>
                  <a:pt x="18198" y="834846"/>
                </a:moveTo>
                <a:lnTo>
                  <a:pt x="18198" y="878972"/>
                </a:lnTo>
                <a:lnTo>
                  <a:pt x="18774" y="871543"/>
                </a:lnTo>
                <a:lnTo>
                  <a:pt x="20502" y="864920"/>
                </a:lnTo>
                <a:lnTo>
                  <a:pt x="50218" y="842575"/>
                </a:lnTo>
                <a:lnTo>
                  <a:pt x="50218" y="821152"/>
                </a:lnTo>
                <a:lnTo>
                  <a:pt x="39621" y="823167"/>
                </a:lnTo>
                <a:lnTo>
                  <a:pt x="39391" y="823211"/>
                </a:lnTo>
                <a:lnTo>
                  <a:pt x="29716" y="826853"/>
                </a:lnTo>
                <a:lnTo>
                  <a:pt x="21193" y="832080"/>
                </a:lnTo>
                <a:lnTo>
                  <a:pt x="18198" y="834846"/>
                </a:lnTo>
                <a:close/>
              </a:path>
              <a:path w="167004" h="1623059">
                <a:moveTo>
                  <a:pt x="20271" y="732323"/>
                </a:moveTo>
                <a:lnTo>
                  <a:pt x="20271" y="751673"/>
                </a:lnTo>
                <a:lnTo>
                  <a:pt x="164015" y="751673"/>
                </a:lnTo>
                <a:lnTo>
                  <a:pt x="164015" y="732323"/>
                </a:lnTo>
                <a:lnTo>
                  <a:pt x="20271" y="732323"/>
                </a:lnTo>
                <a:close/>
              </a:path>
              <a:path w="167004" h="1623059">
                <a:moveTo>
                  <a:pt x="2764" y="689015"/>
                </a:moveTo>
                <a:lnTo>
                  <a:pt x="2764" y="794981"/>
                </a:lnTo>
                <a:lnTo>
                  <a:pt x="20271" y="794981"/>
                </a:lnTo>
                <a:lnTo>
                  <a:pt x="20271" y="689015"/>
                </a:lnTo>
                <a:lnTo>
                  <a:pt x="2764" y="689015"/>
                </a:lnTo>
                <a:close/>
              </a:path>
              <a:path w="167004" h="1623059">
                <a:moveTo>
                  <a:pt x="2764" y="501913"/>
                </a:moveTo>
                <a:lnTo>
                  <a:pt x="2764" y="521724"/>
                </a:lnTo>
                <a:lnTo>
                  <a:pt x="164015" y="521724"/>
                </a:lnTo>
                <a:lnTo>
                  <a:pt x="164015" y="502835"/>
                </a:lnTo>
                <a:lnTo>
                  <a:pt x="36627" y="502835"/>
                </a:lnTo>
                <a:lnTo>
                  <a:pt x="36627" y="482441"/>
                </a:lnTo>
                <a:lnTo>
                  <a:pt x="2764" y="501913"/>
                </a:lnTo>
                <a:close/>
              </a:path>
              <a:path w="167004" h="1623059">
                <a:moveTo>
                  <a:pt x="36627" y="482441"/>
                </a:moveTo>
                <a:lnTo>
                  <a:pt x="36627" y="502835"/>
                </a:lnTo>
                <a:lnTo>
                  <a:pt x="164015" y="429580"/>
                </a:lnTo>
                <a:lnTo>
                  <a:pt x="164015" y="409539"/>
                </a:lnTo>
                <a:lnTo>
                  <a:pt x="130153" y="409539"/>
                </a:lnTo>
                <a:lnTo>
                  <a:pt x="130153" y="428659"/>
                </a:lnTo>
                <a:lnTo>
                  <a:pt x="36627" y="482441"/>
                </a:lnTo>
                <a:close/>
              </a:path>
              <a:path w="167004" h="1623059">
                <a:moveTo>
                  <a:pt x="2764" y="409539"/>
                </a:moveTo>
                <a:lnTo>
                  <a:pt x="2764" y="428659"/>
                </a:lnTo>
                <a:lnTo>
                  <a:pt x="130153" y="428659"/>
                </a:lnTo>
                <a:lnTo>
                  <a:pt x="130153" y="409539"/>
                </a:lnTo>
                <a:lnTo>
                  <a:pt x="2764" y="409539"/>
                </a:lnTo>
                <a:close/>
              </a:path>
              <a:path w="167004" h="1623059">
                <a:moveTo>
                  <a:pt x="2764" y="316333"/>
                </a:moveTo>
                <a:lnTo>
                  <a:pt x="2764" y="338678"/>
                </a:lnTo>
                <a:lnTo>
                  <a:pt x="164015" y="389127"/>
                </a:lnTo>
                <a:lnTo>
                  <a:pt x="164015" y="367934"/>
                </a:lnTo>
                <a:lnTo>
                  <a:pt x="123933" y="356186"/>
                </a:lnTo>
                <a:lnTo>
                  <a:pt x="123933" y="278598"/>
                </a:lnTo>
                <a:lnTo>
                  <a:pt x="107808" y="283620"/>
                </a:lnTo>
                <a:lnTo>
                  <a:pt x="107808" y="351348"/>
                </a:lnTo>
                <a:lnTo>
                  <a:pt x="29946" y="328082"/>
                </a:lnTo>
                <a:lnTo>
                  <a:pt x="29946" y="307868"/>
                </a:lnTo>
                <a:lnTo>
                  <a:pt x="2764" y="316333"/>
                </a:lnTo>
                <a:close/>
              </a:path>
              <a:path w="167004" h="1623059">
                <a:moveTo>
                  <a:pt x="123933" y="278598"/>
                </a:moveTo>
                <a:lnTo>
                  <a:pt x="123933" y="299056"/>
                </a:lnTo>
                <a:lnTo>
                  <a:pt x="164015" y="287308"/>
                </a:lnTo>
                <a:lnTo>
                  <a:pt x="164015" y="266115"/>
                </a:lnTo>
                <a:lnTo>
                  <a:pt x="123933" y="278598"/>
                </a:lnTo>
                <a:close/>
              </a:path>
              <a:path w="167004" h="1623059">
                <a:moveTo>
                  <a:pt x="29946" y="307868"/>
                </a:moveTo>
                <a:lnTo>
                  <a:pt x="29946" y="327160"/>
                </a:lnTo>
                <a:lnTo>
                  <a:pt x="107808" y="303894"/>
                </a:lnTo>
                <a:lnTo>
                  <a:pt x="107808" y="283620"/>
                </a:lnTo>
                <a:lnTo>
                  <a:pt x="29946" y="307868"/>
                </a:lnTo>
                <a:close/>
              </a:path>
              <a:path w="167004" h="1623059">
                <a:moveTo>
                  <a:pt x="2764" y="226353"/>
                </a:moveTo>
                <a:lnTo>
                  <a:pt x="2764" y="247085"/>
                </a:lnTo>
                <a:lnTo>
                  <a:pt x="164015" y="247085"/>
                </a:lnTo>
                <a:lnTo>
                  <a:pt x="164015" y="228196"/>
                </a:lnTo>
                <a:lnTo>
                  <a:pt x="40312" y="228196"/>
                </a:lnTo>
                <a:lnTo>
                  <a:pt x="40312" y="208311"/>
                </a:lnTo>
                <a:lnTo>
                  <a:pt x="2764" y="226353"/>
                </a:lnTo>
                <a:close/>
              </a:path>
              <a:path w="167004" h="1623059">
                <a:moveTo>
                  <a:pt x="40082" y="131905"/>
                </a:moveTo>
                <a:lnTo>
                  <a:pt x="40082" y="150795"/>
                </a:lnTo>
                <a:lnTo>
                  <a:pt x="164015" y="150795"/>
                </a:lnTo>
                <a:lnTo>
                  <a:pt x="164015" y="131905"/>
                </a:lnTo>
                <a:lnTo>
                  <a:pt x="40082" y="131905"/>
                </a:lnTo>
                <a:close/>
              </a:path>
              <a:path w="167004" h="1623059">
                <a:moveTo>
                  <a:pt x="40312" y="208311"/>
                </a:moveTo>
                <a:lnTo>
                  <a:pt x="40312" y="228196"/>
                </a:lnTo>
                <a:lnTo>
                  <a:pt x="105274" y="196867"/>
                </a:lnTo>
                <a:lnTo>
                  <a:pt x="105274" y="182124"/>
                </a:lnTo>
                <a:lnTo>
                  <a:pt x="79473" y="169725"/>
                </a:lnTo>
                <a:lnTo>
                  <a:pt x="79473" y="189495"/>
                </a:lnTo>
                <a:lnTo>
                  <a:pt x="40312" y="208311"/>
                </a:lnTo>
                <a:close/>
              </a:path>
              <a:path w="167004" h="1623059">
                <a:moveTo>
                  <a:pt x="2764" y="131905"/>
                </a:moveTo>
                <a:lnTo>
                  <a:pt x="2764" y="152638"/>
                </a:lnTo>
                <a:lnTo>
                  <a:pt x="79473" y="189495"/>
                </a:lnTo>
                <a:lnTo>
                  <a:pt x="79473" y="169725"/>
                </a:lnTo>
                <a:lnTo>
                  <a:pt x="40312" y="150906"/>
                </a:lnTo>
                <a:lnTo>
                  <a:pt x="40082" y="150795"/>
                </a:lnTo>
                <a:lnTo>
                  <a:pt x="40082" y="131905"/>
                </a:lnTo>
                <a:lnTo>
                  <a:pt x="2764" y="131905"/>
                </a:lnTo>
                <a:close/>
              </a:path>
              <a:path w="167004" h="1623059">
                <a:moveTo>
                  <a:pt x="2764" y="0"/>
                </a:moveTo>
                <a:lnTo>
                  <a:pt x="2764" y="100667"/>
                </a:lnTo>
                <a:lnTo>
                  <a:pt x="164015" y="100667"/>
                </a:lnTo>
                <a:lnTo>
                  <a:pt x="164015" y="0"/>
                </a:lnTo>
                <a:lnTo>
                  <a:pt x="146508" y="0"/>
                </a:lnTo>
                <a:lnTo>
                  <a:pt x="146508" y="81316"/>
                </a:lnTo>
                <a:lnTo>
                  <a:pt x="91452" y="81316"/>
                </a:lnTo>
                <a:lnTo>
                  <a:pt x="91452" y="6910"/>
                </a:lnTo>
                <a:lnTo>
                  <a:pt x="73945" y="6910"/>
                </a:lnTo>
                <a:lnTo>
                  <a:pt x="73945" y="81316"/>
                </a:lnTo>
                <a:lnTo>
                  <a:pt x="20271" y="81316"/>
                </a:lnTo>
                <a:lnTo>
                  <a:pt x="20271" y="0"/>
                </a:lnTo>
                <a:lnTo>
                  <a:pt x="27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38586" y="1833438"/>
            <a:ext cx="192405" cy="1506220"/>
          </a:xfrm>
          <a:custGeom>
            <a:avLst/>
            <a:gdLst/>
            <a:ahLst/>
            <a:cxnLst/>
            <a:rect l="l" t="t" r="r" b="b"/>
            <a:pathLst>
              <a:path w="192404" h="1506220">
                <a:moveTo>
                  <a:pt x="0" y="1443454"/>
                </a:moveTo>
                <a:lnTo>
                  <a:pt x="16081" y="1483709"/>
                </a:lnTo>
                <a:lnTo>
                  <a:pt x="59893" y="1504269"/>
                </a:lnTo>
                <a:lnTo>
                  <a:pt x="83390" y="1506111"/>
                </a:lnTo>
                <a:lnTo>
                  <a:pt x="95556" y="1505651"/>
                </a:lnTo>
                <a:lnTo>
                  <a:pt x="136200" y="1494536"/>
                </a:lnTo>
                <a:lnTo>
                  <a:pt x="164188" y="1461652"/>
                </a:lnTo>
                <a:lnTo>
                  <a:pt x="166780" y="1443454"/>
                </a:lnTo>
                <a:lnTo>
                  <a:pt x="166132" y="1434009"/>
                </a:lnTo>
                <a:lnTo>
                  <a:pt x="148581" y="1401387"/>
                </a:lnTo>
                <a:lnTo>
                  <a:pt x="148581" y="1443454"/>
                </a:lnTo>
                <a:lnTo>
                  <a:pt x="147516" y="1452654"/>
                </a:lnTo>
                <a:lnTo>
                  <a:pt x="110975" y="1483363"/>
                </a:lnTo>
                <a:lnTo>
                  <a:pt x="83390" y="1486301"/>
                </a:lnTo>
                <a:lnTo>
                  <a:pt x="71238" y="1485692"/>
                </a:lnTo>
                <a:lnTo>
                  <a:pt x="27787" y="1468203"/>
                </a:lnTo>
                <a:lnTo>
                  <a:pt x="18198" y="1443454"/>
                </a:lnTo>
                <a:lnTo>
                  <a:pt x="18198" y="1401411"/>
                </a:lnTo>
                <a:lnTo>
                  <a:pt x="16081" y="1403213"/>
                </a:lnTo>
                <a:lnTo>
                  <a:pt x="10366" y="1409821"/>
                </a:lnTo>
                <a:lnTo>
                  <a:pt x="5831" y="1417193"/>
                </a:lnTo>
                <a:lnTo>
                  <a:pt x="2591" y="1425255"/>
                </a:lnTo>
                <a:lnTo>
                  <a:pt x="647" y="1434009"/>
                </a:lnTo>
                <a:lnTo>
                  <a:pt x="0" y="1443454"/>
                </a:lnTo>
                <a:close/>
              </a:path>
              <a:path w="192404" h="1506220">
                <a:moveTo>
                  <a:pt x="18198" y="1401411"/>
                </a:moveTo>
                <a:lnTo>
                  <a:pt x="18198" y="1443454"/>
                </a:lnTo>
                <a:lnTo>
                  <a:pt x="19263" y="1434354"/>
                </a:lnTo>
                <a:lnTo>
                  <a:pt x="22460" y="1426177"/>
                </a:lnTo>
                <a:lnTo>
                  <a:pt x="55804" y="1403601"/>
                </a:lnTo>
                <a:lnTo>
                  <a:pt x="83390" y="1400607"/>
                </a:lnTo>
                <a:lnTo>
                  <a:pt x="98061" y="1401355"/>
                </a:lnTo>
                <a:lnTo>
                  <a:pt x="138993" y="1418920"/>
                </a:lnTo>
                <a:lnTo>
                  <a:pt x="148581" y="1443454"/>
                </a:lnTo>
                <a:lnTo>
                  <a:pt x="148581" y="1401387"/>
                </a:lnTo>
                <a:lnTo>
                  <a:pt x="106944" y="1382696"/>
                </a:lnTo>
                <a:lnTo>
                  <a:pt x="83390" y="1380796"/>
                </a:lnTo>
                <a:lnTo>
                  <a:pt x="71238" y="1381271"/>
                </a:lnTo>
                <a:lnTo>
                  <a:pt x="30709" y="1392501"/>
                </a:lnTo>
                <a:lnTo>
                  <a:pt x="22863" y="1397439"/>
                </a:lnTo>
                <a:lnTo>
                  <a:pt x="18198" y="1401411"/>
                </a:lnTo>
                <a:close/>
              </a:path>
              <a:path w="192404" h="1506220">
                <a:moveTo>
                  <a:pt x="0" y="1305328"/>
                </a:moveTo>
                <a:lnTo>
                  <a:pt x="16081" y="1345583"/>
                </a:lnTo>
                <a:lnTo>
                  <a:pt x="59893" y="1366143"/>
                </a:lnTo>
                <a:lnTo>
                  <a:pt x="83390" y="1367986"/>
                </a:lnTo>
                <a:lnTo>
                  <a:pt x="95556" y="1367525"/>
                </a:lnTo>
                <a:lnTo>
                  <a:pt x="136200" y="1356410"/>
                </a:lnTo>
                <a:lnTo>
                  <a:pt x="164188" y="1323526"/>
                </a:lnTo>
                <a:lnTo>
                  <a:pt x="166780" y="1305328"/>
                </a:lnTo>
                <a:lnTo>
                  <a:pt x="166132" y="1295883"/>
                </a:lnTo>
                <a:lnTo>
                  <a:pt x="148581" y="1263261"/>
                </a:lnTo>
                <a:lnTo>
                  <a:pt x="148581" y="1305328"/>
                </a:lnTo>
                <a:lnTo>
                  <a:pt x="147516" y="1314528"/>
                </a:lnTo>
                <a:lnTo>
                  <a:pt x="110975" y="1345238"/>
                </a:lnTo>
                <a:lnTo>
                  <a:pt x="83390" y="1348175"/>
                </a:lnTo>
                <a:lnTo>
                  <a:pt x="71238" y="1347567"/>
                </a:lnTo>
                <a:lnTo>
                  <a:pt x="27787" y="1330077"/>
                </a:lnTo>
                <a:lnTo>
                  <a:pt x="18198" y="1305328"/>
                </a:lnTo>
                <a:lnTo>
                  <a:pt x="18198" y="1263285"/>
                </a:lnTo>
                <a:lnTo>
                  <a:pt x="16081" y="1265087"/>
                </a:lnTo>
                <a:lnTo>
                  <a:pt x="10366" y="1271695"/>
                </a:lnTo>
                <a:lnTo>
                  <a:pt x="5831" y="1279067"/>
                </a:lnTo>
                <a:lnTo>
                  <a:pt x="2591" y="1287130"/>
                </a:lnTo>
                <a:lnTo>
                  <a:pt x="647" y="1295883"/>
                </a:lnTo>
                <a:lnTo>
                  <a:pt x="0" y="1305328"/>
                </a:lnTo>
                <a:close/>
              </a:path>
              <a:path w="192404" h="1506220">
                <a:moveTo>
                  <a:pt x="18198" y="1263285"/>
                </a:moveTo>
                <a:lnTo>
                  <a:pt x="18198" y="1305328"/>
                </a:lnTo>
                <a:lnTo>
                  <a:pt x="19263" y="1296229"/>
                </a:lnTo>
                <a:lnTo>
                  <a:pt x="22460" y="1288051"/>
                </a:lnTo>
                <a:lnTo>
                  <a:pt x="55804" y="1265476"/>
                </a:lnTo>
                <a:lnTo>
                  <a:pt x="83390" y="1262481"/>
                </a:lnTo>
                <a:lnTo>
                  <a:pt x="98061" y="1263230"/>
                </a:lnTo>
                <a:lnTo>
                  <a:pt x="138993" y="1280795"/>
                </a:lnTo>
                <a:lnTo>
                  <a:pt x="148581" y="1305328"/>
                </a:lnTo>
                <a:lnTo>
                  <a:pt x="148581" y="1263261"/>
                </a:lnTo>
                <a:lnTo>
                  <a:pt x="106944" y="1244571"/>
                </a:lnTo>
                <a:lnTo>
                  <a:pt x="83390" y="1242670"/>
                </a:lnTo>
                <a:lnTo>
                  <a:pt x="71238" y="1243145"/>
                </a:lnTo>
                <a:lnTo>
                  <a:pt x="30709" y="1254375"/>
                </a:lnTo>
                <a:lnTo>
                  <a:pt x="22863" y="1259314"/>
                </a:lnTo>
                <a:lnTo>
                  <a:pt x="18198" y="1263285"/>
                </a:lnTo>
                <a:close/>
              </a:path>
              <a:path w="192404" h="1506220">
                <a:moveTo>
                  <a:pt x="20271" y="1157527"/>
                </a:moveTo>
                <a:lnTo>
                  <a:pt x="20271" y="1176877"/>
                </a:lnTo>
                <a:lnTo>
                  <a:pt x="164015" y="1176877"/>
                </a:lnTo>
                <a:lnTo>
                  <a:pt x="164015" y="1157527"/>
                </a:lnTo>
                <a:lnTo>
                  <a:pt x="20271" y="1157527"/>
                </a:lnTo>
                <a:close/>
              </a:path>
              <a:path w="192404" h="1506220">
                <a:moveTo>
                  <a:pt x="2764" y="1114220"/>
                </a:moveTo>
                <a:lnTo>
                  <a:pt x="2764" y="1220185"/>
                </a:lnTo>
                <a:lnTo>
                  <a:pt x="20271" y="1220185"/>
                </a:lnTo>
                <a:lnTo>
                  <a:pt x="20271" y="1114220"/>
                </a:lnTo>
                <a:lnTo>
                  <a:pt x="2764" y="1114220"/>
                </a:lnTo>
                <a:close/>
              </a:path>
              <a:path w="192404" h="1506220">
                <a:moveTo>
                  <a:pt x="126697" y="851790"/>
                </a:moveTo>
                <a:lnTo>
                  <a:pt x="126697" y="871140"/>
                </a:lnTo>
                <a:lnTo>
                  <a:pt x="164015" y="871140"/>
                </a:lnTo>
                <a:lnTo>
                  <a:pt x="164015" y="851790"/>
                </a:lnTo>
                <a:lnTo>
                  <a:pt x="126697" y="851790"/>
                </a:lnTo>
                <a:close/>
              </a:path>
              <a:path w="192404" h="1506220">
                <a:moveTo>
                  <a:pt x="2764" y="851790"/>
                </a:moveTo>
                <a:lnTo>
                  <a:pt x="2764" y="874826"/>
                </a:lnTo>
                <a:lnTo>
                  <a:pt x="111724" y="948310"/>
                </a:lnTo>
                <a:lnTo>
                  <a:pt x="126697" y="948310"/>
                </a:lnTo>
                <a:lnTo>
                  <a:pt x="126697" y="828754"/>
                </a:lnTo>
                <a:lnTo>
                  <a:pt x="109190" y="828754"/>
                </a:lnTo>
                <a:lnTo>
                  <a:pt x="109190" y="926657"/>
                </a:lnTo>
                <a:lnTo>
                  <a:pt x="25339" y="870219"/>
                </a:lnTo>
                <a:lnTo>
                  <a:pt x="25339" y="851790"/>
                </a:lnTo>
                <a:lnTo>
                  <a:pt x="2764" y="851790"/>
                </a:lnTo>
                <a:close/>
              </a:path>
              <a:path w="192404" h="1506220">
                <a:moveTo>
                  <a:pt x="25339" y="851790"/>
                </a:moveTo>
                <a:lnTo>
                  <a:pt x="25339" y="870219"/>
                </a:lnTo>
                <a:lnTo>
                  <a:pt x="109190" y="870219"/>
                </a:lnTo>
                <a:lnTo>
                  <a:pt x="109190" y="851790"/>
                </a:lnTo>
                <a:lnTo>
                  <a:pt x="25339" y="851790"/>
                </a:lnTo>
                <a:close/>
              </a:path>
              <a:path w="192404" h="1506220">
                <a:moveTo>
                  <a:pt x="130153" y="738313"/>
                </a:moveTo>
                <a:lnTo>
                  <a:pt x="130153" y="763882"/>
                </a:lnTo>
                <a:lnTo>
                  <a:pt x="192119" y="784154"/>
                </a:lnTo>
                <a:lnTo>
                  <a:pt x="192119" y="765725"/>
                </a:lnTo>
                <a:lnTo>
                  <a:pt x="130153" y="738313"/>
                </a:lnTo>
                <a:close/>
              </a:path>
              <a:path w="192404" h="1506220">
                <a:moveTo>
                  <a:pt x="17507" y="436188"/>
                </a:moveTo>
                <a:lnTo>
                  <a:pt x="17507" y="467359"/>
                </a:lnTo>
                <a:lnTo>
                  <a:pt x="20348" y="460065"/>
                </a:lnTo>
                <a:lnTo>
                  <a:pt x="26030" y="454690"/>
                </a:lnTo>
                <a:lnTo>
                  <a:pt x="31559" y="449161"/>
                </a:lnTo>
                <a:lnTo>
                  <a:pt x="39161" y="446397"/>
                </a:lnTo>
                <a:lnTo>
                  <a:pt x="48836" y="446397"/>
                </a:lnTo>
                <a:lnTo>
                  <a:pt x="55559" y="446928"/>
                </a:lnTo>
                <a:lnTo>
                  <a:pt x="56855" y="447030"/>
                </a:lnTo>
                <a:lnTo>
                  <a:pt x="96117" y="468799"/>
                </a:lnTo>
                <a:lnTo>
                  <a:pt x="129807" y="505369"/>
                </a:lnTo>
                <a:lnTo>
                  <a:pt x="148812" y="528635"/>
                </a:lnTo>
                <a:lnTo>
                  <a:pt x="164015" y="528635"/>
                </a:lnTo>
                <a:lnTo>
                  <a:pt x="164015" y="422209"/>
                </a:lnTo>
                <a:lnTo>
                  <a:pt x="146738" y="422209"/>
                </a:lnTo>
                <a:lnTo>
                  <a:pt x="146738" y="498688"/>
                </a:lnTo>
                <a:lnTo>
                  <a:pt x="141498" y="492137"/>
                </a:lnTo>
                <a:lnTo>
                  <a:pt x="113567" y="460391"/>
                </a:lnTo>
                <a:lnTo>
                  <a:pt x="82756" y="436175"/>
                </a:lnTo>
                <a:lnTo>
                  <a:pt x="50679" y="426710"/>
                </a:lnTo>
                <a:lnTo>
                  <a:pt x="48375" y="426586"/>
                </a:lnTo>
                <a:lnTo>
                  <a:pt x="39391" y="427288"/>
                </a:lnTo>
                <a:lnTo>
                  <a:pt x="37879" y="427406"/>
                </a:lnTo>
                <a:lnTo>
                  <a:pt x="28506" y="429868"/>
                </a:lnTo>
                <a:lnTo>
                  <a:pt x="20348" y="433926"/>
                </a:lnTo>
                <a:lnTo>
                  <a:pt x="17507" y="436188"/>
                </a:lnTo>
                <a:close/>
              </a:path>
              <a:path w="192404" h="1506220">
                <a:moveTo>
                  <a:pt x="0" y="476574"/>
                </a:moveTo>
                <a:lnTo>
                  <a:pt x="13360" y="513431"/>
                </a:lnTo>
                <a:lnTo>
                  <a:pt x="48375" y="528249"/>
                </a:lnTo>
                <a:lnTo>
                  <a:pt x="48836" y="528280"/>
                </a:lnTo>
                <a:lnTo>
                  <a:pt x="50679" y="528405"/>
                </a:lnTo>
                <a:lnTo>
                  <a:pt x="50679" y="509285"/>
                </a:lnTo>
                <a:lnTo>
                  <a:pt x="44843" y="509285"/>
                </a:lnTo>
                <a:lnTo>
                  <a:pt x="39391" y="508056"/>
                </a:lnTo>
                <a:lnTo>
                  <a:pt x="29428" y="503226"/>
                </a:lnTo>
                <a:lnTo>
                  <a:pt x="29255" y="503142"/>
                </a:lnTo>
                <a:lnTo>
                  <a:pt x="25185" y="499456"/>
                </a:lnTo>
                <a:lnTo>
                  <a:pt x="19043" y="489627"/>
                </a:lnTo>
                <a:lnTo>
                  <a:pt x="17507" y="483638"/>
                </a:lnTo>
                <a:lnTo>
                  <a:pt x="17507" y="436188"/>
                </a:lnTo>
                <a:lnTo>
                  <a:pt x="13130" y="439716"/>
                </a:lnTo>
                <a:lnTo>
                  <a:pt x="7385" y="446944"/>
                </a:lnTo>
                <a:lnTo>
                  <a:pt x="3369" y="455316"/>
                </a:lnTo>
                <a:lnTo>
                  <a:pt x="3369" y="455149"/>
                </a:lnTo>
                <a:lnTo>
                  <a:pt x="820" y="465373"/>
                </a:lnTo>
                <a:lnTo>
                  <a:pt x="0" y="476574"/>
                </a:lnTo>
                <a:close/>
              </a:path>
              <a:path w="192404" h="1506220">
                <a:moveTo>
                  <a:pt x="0" y="338448"/>
                </a:moveTo>
                <a:lnTo>
                  <a:pt x="15736" y="377235"/>
                </a:lnTo>
                <a:lnTo>
                  <a:pt x="59375" y="398054"/>
                </a:lnTo>
                <a:lnTo>
                  <a:pt x="83390" y="399954"/>
                </a:lnTo>
                <a:lnTo>
                  <a:pt x="91035" y="399662"/>
                </a:lnTo>
                <a:lnTo>
                  <a:pt x="93180" y="399581"/>
                </a:lnTo>
                <a:lnTo>
                  <a:pt x="95843" y="399479"/>
                </a:lnTo>
                <a:lnTo>
                  <a:pt x="136761" y="387987"/>
                </a:lnTo>
                <a:lnTo>
                  <a:pt x="164246" y="355610"/>
                </a:lnTo>
                <a:lnTo>
                  <a:pt x="166780" y="338448"/>
                </a:lnTo>
                <a:lnTo>
                  <a:pt x="166146" y="329522"/>
                </a:lnTo>
                <a:lnTo>
                  <a:pt x="149042" y="297951"/>
                </a:lnTo>
                <a:lnTo>
                  <a:pt x="149042" y="344130"/>
                </a:lnTo>
                <a:lnTo>
                  <a:pt x="147737" y="349428"/>
                </a:lnTo>
                <a:lnTo>
                  <a:pt x="145126" y="354343"/>
                </a:lnTo>
                <a:lnTo>
                  <a:pt x="132687" y="349310"/>
                </a:lnTo>
                <a:lnTo>
                  <a:pt x="132687" y="367473"/>
                </a:lnTo>
                <a:lnTo>
                  <a:pt x="91035" y="379942"/>
                </a:lnTo>
                <a:lnTo>
                  <a:pt x="83390" y="380143"/>
                </a:lnTo>
                <a:lnTo>
                  <a:pt x="75759" y="379885"/>
                </a:lnTo>
                <a:lnTo>
                  <a:pt x="73614" y="379812"/>
                </a:lnTo>
                <a:lnTo>
                  <a:pt x="35590" y="368510"/>
                </a:lnTo>
                <a:lnTo>
                  <a:pt x="17968" y="346587"/>
                </a:lnTo>
                <a:lnTo>
                  <a:pt x="17968" y="297753"/>
                </a:lnTo>
                <a:lnTo>
                  <a:pt x="15736" y="299676"/>
                </a:lnTo>
                <a:lnTo>
                  <a:pt x="10135" y="306198"/>
                </a:lnTo>
                <a:lnTo>
                  <a:pt x="5701" y="313396"/>
                </a:lnTo>
                <a:lnTo>
                  <a:pt x="2533" y="321171"/>
                </a:lnTo>
                <a:lnTo>
                  <a:pt x="633" y="329522"/>
                </a:lnTo>
                <a:lnTo>
                  <a:pt x="0" y="338448"/>
                </a:lnTo>
                <a:close/>
              </a:path>
              <a:path w="192404" h="1506220">
                <a:moveTo>
                  <a:pt x="34093" y="287078"/>
                </a:moveTo>
                <a:lnTo>
                  <a:pt x="34093" y="309423"/>
                </a:lnTo>
                <a:lnTo>
                  <a:pt x="39775" y="305430"/>
                </a:lnTo>
                <a:lnTo>
                  <a:pt x="46839" y="302358"/>
                </a:lnTo>
                <a:lnTo>
                  <a:pt x="83390" y="296753"/>
                </a:lnTo>
                <a:lnTo>
                  <a:pt x="91035" y="297012"/>
                </a:lnTo>
                <a:lnTo>
                  <a:pt x="131477" y="308386"/>
                </a:lnTo>
                <a:lnTo>
                  <a:pt x="149042" y="330309"/>
                </a:lnTo>
                <a:lnTo>
                  <a:pt x="149042" y="297951"/>
                </a:lnTo>
                <a:lnTo>
                  <a:pt x="144377" y="293931"/>
                </a:lnTo>
                <a:lnTo>
                  <a:pt x="136761" y="289038"/>
                </a:lnTo>
                <a:lnTo>
                  <a:pt x="127849" y="284774"/>
                </a:lnTo>
                <a:lnTo>
                  <a:pt x="118404" y="281464"/>
                </a:lnTo>
                <a:lnTo>
                  <a:pt x="118073" y="281348"/>
                </a:lnTo>
                <a:lnTo>
                  <a:pt x="107405" y="278900"/>
                </a:lnTo>
                <a:lnTo>
                  <a:pt x="95843" y="277432"/>
                </a:lnTo>
                <a:lnTo>
                  <a:pt x="83390" y="276942"/>
                </a:lnTo>
                <a:lnTo>
                  <a:pt x="75759" y="277242"/>
                </a:lnTo>
                <a:lnTo>
                  <a:pt x="73614" y="277326"/>
                </a:lnTo>
                <a:lnTo>
                  <a:pt x="70936" y="277432"/>
                </a:lnTo>
                <a:lnTo>
                  <a:pt x="59375" y="278900"/>
                </a:lnTo>
                <a:lnTo>
                  <a:pt x="48706" y="281348"/>
                </a:lnTo>
                <a:lnTo>
                  <a:pt x="38930" y="284774"/>
                </a:lnTo>
                <a:lnTo>
                  <a:pt x="34093" y="287078"/>
                </a:lnTo>
                <a:close/>
              </a:path>
              <a:path w="192404" h="1506220">
                <a:moveTo>
                  <a:pt x="17968" y="297753"/>
                </a:moveTo>
                <a:lnTo>
                  <a:pt x="17968" y="332766"/>
                </a:lnTo>
                <a:lnTo>
                  <a:pt x="19273" y="327544"/>
                </a:lnTo>
                <a:lnTo>
                  <a:pt x="21884" y="322784"/>
                </a:lnTo>
                <a:lnTo>
                  <a:pt x="132687" y="367473"/>
                </a:lnTo>
                <a:lnTo>
                  <a:pt x="132687" y="349310"/>
                </a:lnTo>
                <a:lnTo>
                  <a:pt x="34093" y="309423"/>
                </a:lnTo>
                <a:lnTo>
                  <a:pt x="34093" y="287078"/>
                </a:lnTo>
                <a:lnTo>
                  <a:pt x="30378" y="288847"/>
                </a:lnTo>
                <a:lnTo>
                  <a:pt x="30133" y="288964"/>
                </a:lnTo>
                <a:lnTo>
                  <a:pt x="22402" y="293931"/>
                </a:lnTo>
                <a:lnTo>
                  <a:pt x="17968" y="297753"/>
                </a:lnTo>
                <a:close/>
              </a:path>
              <a:path w="192404" h="1506220">
                <a:moveTo>
                  <a:pt x="17507" y="159937"/>
                </a:moveTo>
                <a:lnTo>
                  <a:pt x="17507" y="191108"/>
                </a:lnTo>
                <a:lnTo>
                  <a:pt x="20348" y="183813"/>
                </a:lnTo>
                <a:lnTo>
                  <a:pt x="26030" y="178438"/>
                </a:lnTo>
                <a:lnTo>
                  <a:pt x="31559" y="172910"/>
                </a:lnTo>
                <a:lnTo>
                  <a:pt x="39161" y="170145"/>
                </a:lnTo>
                <a:lnTo>
                  <a:pt x="48836" y="170145"/>
                </a:lnTo>
                <a:lnTo>
                  <a:pt x="55559" y="170676"/>
                </a:lnTo>
                <a:lnTo>
                  <a:pt x="56855" y="170779"/>
                </a:lnTo>
                <a:lnTo>
                  <a:pt x="96117" y="192548"/>
                </a:lnTo>
                <a:lnTo>
                  <a:pt x="129807" y="229117"/>
                </a:lnTo>
                <a:lnTo>
                  <a:pt x="148812" y="252384"/>
                </a:lnTo>
                <a:lnTo>
                  <a:pt x="164015" y="252384"/>
                </a:lnTo>
                <a:lnTo>
                  <a:pt x="164015" y="145957"/>
                </a:lnTo>
                <a:lnTo>
                  <a:pt x="146738" y="145957"/>
                </a:lnTo>
                <a:lnTo>
                  <a:pt x="146738" y="222437"/>
                </a:lnTo>
                <a:lnTo>
                  <a:pt x="141498" y="215886"/>
                </a:lnTo>
                <a:lnTo>
                  <a:pt x="113567" y="184140"/>
                </a:lnTo>
                <a:lnTo>
                  <a:pt x="82756" y="159923"/>
                </a:lnTo>
                <a:lnTo>
                  <a:pt x="50679" y="150459"/>
                </a:lnTo>
                <a:lnTo>
                  <a:pt x="48375" y="150334"/>
                </a:lnTo>
                <a:lnTo>
                  <a:pt x="39391" y="151037"/>
                </a:lnTo>
                <a:lnTo>
                  <a:pt x="37879" y="151155"/>
                </a:lnTo>
                <a:lnTo>
                  <a:pt x="28506" y="153617"/>
                </a:lnTo>
                <a:lnTo>
                  <a:pt x="20348" y="157675"/>
                </a:lnTo>
                <a:lnTo>
                  <a:pt x="17507" y="159937"/>
                </a:lnTo>
                <a:close/>
              </a:path>
              <a:path w="192404" h="1506220">
                <a:moveTo>
                  <a:pt x="0" y="200322"/>
                </a:moveTo>
                <a:lnTo>
                  <a:pt x="13360" y="237180"/>
                </a:lnTo>
                <a:lnTo>
                  <a:pt x="29255" y="248094"/>
                </a:lnTo>
                <a:lnTo>
                  <a:pt x="29428" y="248180"/>
                </a:lnTo>
                <a:lnTo>
                  <a:pt x="35936" y="250310"/>
                </a:lnTo>
                <a:lnTo>
                  <a:pt x="43019" y="251635"/>
                </a:lnTo>
                <a:lnTo>
                  <a:pt x="48375" y="251997"/>
                </a:lnTo>
                <a:lnTo>
                  <a:pt x="48836" y="252029"/>
                </a:lnTo>
                <a:lnTo>
                  <a:pt x="50679" y="252153"/>
                </a:lnTo>
                <a:lnTo>
                  <a:pt x="50679" y="233033"/>
                </a:lnTo>
                <a:lnTo>
                  <a:pt x="44843" y="233033"/>
                </a:lnTo>
                <a:lnTo>
                  <a:pt x="39391" y="231805"/>
                </a:lnTo>
                <a:lnTo>
                  <a:pt x="29428" y="226974"/>
                </a:lnTo>
                <a:lnTo>
                  <a:pt x="29255" y="226890"/>
                </a:lnTo>
                <a:lnTo>
                  <a:pt x="25185" y="223205"/>
                </a:lnTo>
                <a:lnTo>
                  <a:pt x="19043" y="213376"/>
                </a:lnTo>
                <a:lnTo>
                  <a:pt x="17507" y="207387"/>
                </a:lnTo>
                <a:lnTo>
                  <a:pt x="17507" y="159937"/>
                </a:lnTo>
                <a:lnTo>
                  <a:pt x="13130" y="163465"/>
                </a:lnTo>
                <a:lnTo>
                  <a:pt x="7385" y="170692"/>
                </a:lnTo>
                <a:lnTo>
                  <a:pt x="3369" y="179064"/>
                </a:lnTo>
                <a:lnTo>
                  <a:pt x="3369" y="178898"/>
                </a:lnTo>
                <a:lnTo>
                  <a:pt x="820" y="189121"/>
                </a:lnTo>
                <a:lnTo>
                  <a:pt x="0" y="200322"/>
                </a:lnTo>
                <a:close/>
              </a:path>
              <a:path w="192404" h="1506220">
                <a:moveTo>
                  <a:pt x="126697" y="23036"/>
                </a:moveTo>
                <a:lnTo>
                  <a:pt x="126697" y="42386"/>
                </a:lnTo>
                <a:lnTo>
                  <a:pt x="164015" y="42386"/>
                </a:lnTo>
                <a:lnTo>
                  <a:pt x="164015" y="23036"/>
                </a:lnTo>
                <a:lnTo>
                  <a:pt x="126697" y="23036"/>
                </a:lnTo>
                <a:close/>
              </a:path>
              <a:path w="192404" h="1506220">
                <a:moveTo>
                  <a:pt x="2764" y="23036"/>
                </a:moveTo>
                <a:lnTo>
                  <a:pt x="2764" y="46071"/>
                </a:lnTo>
                <a:lnTo>
                  <a:pt x="111724" y="119556"/>
                </a:lnTo>
                <a:lnTo>
                  <a:pt x="126697" y="119556"/>
                </a:lnTo>
                <a:lnTo>
                  <a:pt x="126697" y="0"/>
                </a:lnTo>
                <a:lnTo>
                  <a:pt x="109190" y="0"/>
                </a:lnTo>
                <a:lnTo>
                  <a:pt x="109190" y="97902"/>
                </a:lnTo>
                <a:lnTo>
                  <a:pt x="25339" y="41464"/>
                </a:lnTo>
                <a:lnTo>
                  <a:pt x="25339" y="23036"/>
                </a:lnTo>
                <a:lnTo>
                  <a:pt x="2764" y="23036"/>
                </a:lnTo>
                <a:close/>
              </a:path>
              <a:path w="192404" h="1506220">
                <a:moveTo>
                  <a:pt x="25339" y="23036"/>
                </a:moveTo>
                <a:lnTo>
                  <a:pt x="25339" y="41464"/>
                </a:lnTo>
                <a:lnTo>
                  <a:pt x="109190" y="41464"/>
                </a:lnTo>
                <a:lnTo>
                  <a:pt x="109190" y="23036"/>
                </a:lnTo>
                <a:lnTo>
                  <a:pt x="25339" y="230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1153924" y="858185"/>
            <a:ext cx="2697480" cy="2697480"/>
            <a:chOff x="1153924" y="858185"/>
            <a:chExt cx="2697480" cy="269748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93" y="883832"/>
              <a:ext cx="2533095" cy="253310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5215" y="858186"/>
              <a:ext cx="2594652" cy="25946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3924" y="858185"/>
              <a:ext cx="2697234" cy="269723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256506" y="878703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1888" y="1153990"/>
              <a:ext cx="1720626" cy="62521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4056" y="3028541"/>
              <a:ext cx="788089" cy="121106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4108309" y="858185"/>
            <a:ext cx="2697480" cy="2697480"/>
            <a:chOff x="4108309" y="858185"/>
            <a:chExt cx="2697480" cy="2697480"/>
          </a:xfrm>
        </p:grpSpPr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0378" y="883832"/>
              <a:ext cx="2533095" cy="253310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9600" y="858186"/>
              <a:ext cx="2594652" cy="259465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8309" y="858185"/>
              <a:ext cx="2697234" cy="2697237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210891" y="878703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23324" y="1153990"/>
              <a:ext cx="2053654" cy="876514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28440" y="3032168"/>
              <a:ext cx="432151" cy="92090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1153924" y="3484312"/>
            <a:ext cx="2697480" cy="2697480"/>
            <a:chOff x="1153924" y="3484312"/>
            <a:chExt cx="2697480" cy="2697480"/>
          </a:xfrm>
        </p:grpSpPr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93" y="3509959"/>
              <a:ext cx="2533095" cy="253310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5215" y="3484313"/>
              <a:ext cx="2594652" cy="259465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3924" y="3484312"/>
              <a:ext cx="2697234" cy="269723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256506" y="3504829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1888" y="3775281"/>
              <a:ext cx="2009923" cy="1132651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74056" y="5658295"/>
              <a:ext cx="432151" cy="92090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7062714" y="817153"/>
            <a:ext cx="2697480" cy="2697480"/>
            <a:chOff x="7062714" y="817153"/>
            <a:chExt cx="2697480" cy="2697480"/>
          </a:xfrm>
        </p:grpSpPr>
        <p:pic>
          <p:nvPicPr>
            <p:cNvPr id="28" name="object 2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4784" y="842800"/>
              <a:ext cx="2533095" cy="253310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4005" y="817154"/>
              <a:ext cx="2594652" cy="2594652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2714" y="817153"/>
              <a:ext cx="2697234" cy="2697237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7165296" y="837670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77553" y="1108122"/>
              <a:ext cx="2053993" cy="1132828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75990" y="2991136"/>
              <a:ext cx="917556" cy="92090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1153924" y="6110439"/>
            <a:ext cx="2697480" cy="2697480"/>
            <a:chOff x="1153924" y="6110439"/>
            <a:chExt cx="2697480" cy="2697480"/>
          </a:xfrm>
        </p:grpSpPr>
        <p:pic>
          <p:nvPicPr>
            <p:cNvPr id="35" name="object 3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93" y="6136081"/>
              <a:ext cx="2533095" cy="253310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5215" y="6110439"/>
              <a:ext cx="2594652" cy="259465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3924" y="6110439"/>
              <a:ext cx="2697234" cy="2697234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256506" y="6130953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71758" y="6401406"/>
              <a:ext cx="1967073" cy="138338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67200" y="8284419"/>
              <a:ext cx="917556" cy="92090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4190378" y="6110439"/>
            <a:ext cx="2697480" cy="2697480"/>
            <a:chOff x="4190378" y="6110439"/>
            <a:chExt cx="2697480" cy="2697480"/>
          </a:xfrm>
        </p:grpSpPr>
        <p:pic>
          <p:nvPicPr>
            <p:cNvPr id="42" name="object 4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2448" y="6136081"/>
              <a:ext cx="2533095" cy="253310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1669" y="6110439"/>
              <a:ext cx="2594652" cy="2594652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0378" y="6110439"/>
              <a:ext cx="2697234" cy="2697234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4292960" y="6130953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05217" y="6400581"/>
              <a:ext cx="2005941" cy="882352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03654" y="8284419"/>
              <a:ext cx="917556" cy="92090"/>
            </a:xfrm>
            <a:prstGeom prst="rect">
              <a:avLst/>
            </a:prstGeom>
          </p:spPr>
        </p:pic>
      </p:grpSp>
      <p:grpSp>
        <p:nvGrpSpPr>
          <p:cNvPr id="48" name="object 48" descr=""/>
          <p:cNvGrpSpPr/>
          <p:nvPr/>
        </p:nvGrpSpPr>
        <p:grpSpPr>
          <a:xfrm>
            <a:off x="1153924" y="8900700"/>
            <a:ext cx="2697480" cy="2407920"/>
            <a:chOff x="1153924" y="8900700"/>
            <a:chExt cx="2697480" cy="2407920"/>
          </a:xfrm>
        </p:grpSpPr>
        <p:pic>
          <p:nvPicPr>
            <p:cNvPr id="49" name="object 4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35993" y="8926343"/>
              <a:ext cx="2533095" cy="238221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05215" y="8900700"/>
              <a:ext cx="2594652" cy="240785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53924" y="8900700"/>
              <a:ext cx="2697234" cy="2407856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1256506" y="8921214"/>
              <a:ext cx="2492375" cy="2387600"/>
            </a:xfrm>
            <a:custGeom>
              <a:avLst/>
              <a:gdLst/>
              <a:ahLst/>
              <a:cxnLst/>
              <a:rect l="l" t="t" r="r" b="b"/>
              <a:pathLst>
                <a:path w="2492375" h="2387600">
                  <a:moveTo>
                    <a:pt x="2492070" y="0"/>
                  </a:moveTo>
                  <a:lnTo>
                    <a:pt x="0" y="0"/>
                  </a:lnTo>
                  <a:lnTo>
                    <a:pt x="0" y="2387341"/>
                  </a:lnTo>
                  <a:lnTo>
                    <a:pt x="2492070" y="2387341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67878" y="9191667"/>
              <a:ext cx="1921352" cy="88152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74056" y="11071053"/>
              <a:ext cx="788089" cy="121106"/>
            </a:xfrm>
            <a:prstGeom prst="rect">
              <a:avLst/>
            </a:prstGeom>
          </p:spPr>
        </p:pic>
      </p:grpSp>
      <p:grpSp>
        <p:nvGrpSpPr>
          <p:cNvPr id="55" name="object 55" descr=""/>
          <p:cNvGrpSpPr/>
          <p:nvPr/>
        </p:nvGrpSpPr>
        <p:grpSpPr>
          <a:xfrm>
            <a:off x="4190378" y="3484312"/>
            <a:ext cx="2697480" cy="2697480"/>
            <a:chOff x="4190378" y="3484312"/>
            <a:chExt cx="2697480" cy="2697480"/>
          </a:xfrm>
        </p:grpSpPr>
        <p:pic>
          <p:nvPicPr>
            <p:cNvPr id="56" name="object 5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2448" y="3509959"/>
              <a:ext cx="2533095" cy="2533104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1669" y="3484313"/>
              <a:ext cx="2594652" cy="2594653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0378" y="3484312"/>
              <a:ext cx="2697234" cy="2697237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4292960" y="3504829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05217" y="3775281"/>
              <a:ext cx="1971114" cy="1132828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03654" y="5658295"/>
              <a:ext cx="917556" cy="92090"/>
            </a:xfrm>
            <a:prstGeom prst="rect">
              <a:avLst/>
            </a:prstGeom>
          </p:spPr>
        </p:pic>
      </p:grpSp>
      <p:grpSp>
        <p:nvGrpSpPr>
          <p:cNvPr id="62" name="object 62" descr=""/>
          <p:cNvGrpSpPr/>
          <p:nvPr/>
        </p:nvGrpSpPr>
        <p:grpSpPr>
          <a:xfrm>
            <a:off x="7062714" y="3484312"/>
            <a:ext cx="2697480" cy="5323840"/>
            <a:chOff x="7062714" y="3484312"/>
            <a:chExt cx="2697480" cy="5323840"/>
          </a:xfrm>
        </p:grpSpPr>
        <p:pic>
          <p:nvPicPr>
            <p:cNvPr id="63" name="object 6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4784" y="3509959"/>
              <a:ext cx="2533095" cy="2533104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4005" y="3484313"/>
              <a:ext cx="2594652" cy="2594653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2714" y="3484312"/>
              <a:ext cx="2697234" cy="2697237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7165296" y="3504829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377553" y="3780117"/>
              <a:ext cx="1969019" cy="1411258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75990" y="5658295"/>
              <a:ext cx="917556" cy="92090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4784" y="6136082"/>
              <a:ext cx="2533095" cy="2533105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4005" y="6110439"/>
              <a:ext cx="2594652" cy="2594652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2714" y="6110439"/>
              <a:ext cx="2697234" cy="2697234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7165296" y="6130954"/>
              <a:ext cx="2492375" cy="2492375"/>
            </a:xfrm>
            <a:custGeom>
              <a:avLst/>
              <a:gdLst/>
              <a:ahLst/>
              <a:cxnLst/>
              <a:rect l="l" t="t" r="r" b="b"/>
              <a:pathLst>
                <a:path w="2492375" h="2492375">
                  <a:moveTo>
                    <a:pt x="2492070" y="0"/>
                  </a:moveTo>
                  <a:lnTo>
                    <a:pt x="0" y="0"/>
                  </a:lnTo>
                  <a:lnTo>
                    <a:pt x="0" y="2492070"/>
                  </a:lnTo>
                  <a:lnTo>
                    <a:pt x="2492070" y="2492070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75990" y="8284419"/>
              <a:ext cx="917556" cy="92090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77730" y="6400581"/>
              <a:ext cx="1986923" cy="1384955"/>
            </a:xfrm>
            <a:prstGeom prst="rect">
              <a:avLst/>
            </a:prstGeom>
          </p:spPr>
        </p:pic>
      </p:grpSp>
      <p:grpSp>
        <p:nvGrpSpPr>
          <p:cNvPr id="75" name="object 75" descr=""/>
          <p:cNvGrpSpPr/>
          <p:nvPr/>
        </p:nvGrpSpPr>
        <p:grpSpPr>
          <a:xfrm>
            <a:off x="4190378" y="8900700"/>
            <a:ext cx="2697480" cy="2407920"/>
            <a:chOff x="4190378" y="8900700"/>
            <a:chExt cx="2697480" cy="2407920"/>
          </a:xfrm>
        </p:grpSpPr>
        <p:pic>
          <p:nvPicPr>
            <p:cNvPr id="76" name="object 7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72448" y="8926343"/>
              <a:ext cx="2533095" cy="2382213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41669" y="8900700"/>
              <a:ext cx="2594652" cy="2407856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90378" y="8900700"/>
              <a:ext cx="2697234" cy="2407856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4292960" y="8921214"/>
              <a:ext cx="2492375" cy="2387600"/>
            </a:xfrm>
            <a:custGeom>
              <a:avLst/>
              <a:gdLst/>
              <a:ahLst/>
              <a:cxnLst/>
              <a:rect l="l" t="t" r="r" b="b"/>
              <a:pathLst>
                <a:path w="2492375" h="2387600">
                  <a:moveTo>
                    <a:pt x="2492070" y="0"/>
                  </a:moveTo>
                  <a:lnTo>
                    <a:pt x="0" y="0"/>
                  </a:lnTo>
                  <a:lnTo>
                    <a:pt x="0" y="2387341"/>
                  </a:lnTo>
                  <a:lnTo>
                    <a:pt x="2492070" y="2387341"/>
                  </a:lnTo>
                  <a:lnTo>
                    <a:pt x="2492070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08401" y="9190842"/>
              <a:ext cx="2048008" cy="1133476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10510" y="11074680"/>
              <a:ext cx="432151" cy="92090"/>
            </a:xfrm>
            <a:prstGeom prst="rect">
              <a:avLst/>
            </a:prstGeom>
          </p:spPr>
        </p:pic>
      </p:grpSp>
      <p:grpSp>
        <p:nvGrpSpPr>
          <p:cNvPr id="82" name="object 82" descr=""/>
          <p:cNvGrpSpPr/>
          <p:nvPr/>
        </p:nvGrpSpPr>
        <p:grpSpPr>
          <a:xfrm>
            <a:off x="10895221" y="818243"/>
            <a:ext cx="2613025" cy="2613660"/>
            <a:chOff x="10895221" y="818243"/>
            <a:chExt cx="2613025" cy="2613660"/>
          </a:xfrm>
        </p:grpSpPr>
        <p:pic>
          <p:nvPicPr>
            <p:cNvPr id="83" name="object 8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972914" y="842527"/>
              <a:ext cx="2457631" cy="2457626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943772" y="818245"/>
              <a:ext cx="2515916" cy="2515903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895221" y="818243"/>
              <a:ext cx="2613017" cy="2613035"/>
            </a:xfrm>
            <a:prstGeom prst="rect">
              <a:avLst/>
            </a:prstGeom>
          </p:spPr>
        </p:pic>
        <p:sp>
          <p:nvSpPr>
            <p:cNvPr id="86" name="object 86" descr=""/>
            <p:cNvSpPr/>
            <p:nvPr/>
          </p:nvSpPr>
          <p:spPr>
            <a:xfrm>
              <a:off x="10992343" y="837670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197447" y="1095221"/>
              <a:ext cx="1708061" cy="605328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203442" y="2931603"/>
              <a:ext cx="419339" cy="89360"/>
            </a:xfrm>
            <a:prstGeom prst="rect">
              <a:avLst/>
            </a:prstGeom>
          </p:spPr>
        </p:pic>
      </p:grpSp>
      <p:grpSp>
        <p:nvGrpSpPr>
          <p:cNvPr id="89" name="object 89" descr=""/>
          <p:cNvGrpSpPr/>
          <p:nvPr/>
        </p:nvGrpSpPr>
        <p:grpSpPr>
          <a:xfrm>
            <a:off x="13692564" y="818243"/>
            <a:ext cx="2613025" cy="2613660"/>
            <a:chOff x="13692564" y="818243"/>
            <a:chExt cx="2613025" cy="2613660"/>
          </a:xfrm>
        </p:grpSpPr>
        <p:pic>
          <p:nvPicPr>
            <p:cNvPr id="90" name="object 9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770257" y="842527"/>
              <a:ext cx="2457631" cy="2457626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741114" y="818245"/>
              <a:ext cx="2515916" cy="2515903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692564" y="818243"/>
              <a:ext cx="2613017" cy="2613035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13789685" y="837670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998555" y="1095221"/>
              <a:ext cx="1955331" cy="638348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000784" y="2928083"/>
              <a:ext cx="764726" cy="117516"/>
            </a:xfrm>
            <a:prstGeom prst="rect">
              <a:avLst/>
            </a:prstGeom>
          </p:spPr>
        </p:pic>
      </p:grpSp>
      <p:grpSp>
        <p:nvGrpSpPr>
          <p:cNvPr id="96" name="object 96" descr=""/>
          <p:cNvGrpSpPr/>
          <p:nvPr/>
        </p:nvGrpSpPr>
        <p:grpSpPr>
          <a:xfrm>
            <a:off x="16723005" y="818243"/>
            <a:ext cx="2613025" cy="2613660"/>
            <a:chOff x="16723005" y="818243"/>
            <a:chExt cx="2613025" cy="2613660"/>
          </a:xfrm>
        </p:grpSpPr>
        <p:pic>
          <p:nvPicPr>
            <p:cNvPr id="97" name="object 9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800698" y="842527"/>
              <a:ext cx="2457631" cy="2457626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771556" y="818245"/>
              <a:ext cx="2515916" cy="2515903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723005" y="818243"/>
              <a:ext cx="2613017" cy="2613035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16820127" y="837670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029122" y="1095221"/>
              <a:ext cx="1864124" cy="1118178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7031226" y="2931603"/>
              <a:ext cx="419339" cy="89360"/>
            </a:xfrm>
            <a:prstGeom prst="rect">
              <a:avLst/>
            </a:prstGeom>
          </p:spPr>
        </p:pic>
      </p:grpSp>
      <p:grpSp>
        <p:nvGrpSpPr>
          <p:cNvPr id="103" name="object 103" descr=""/>
          <p:cNvGrpSpPr/>
          <p:nvPr/>
        </p:nvGrpSpPr>
        <p:grpSpPr>
          <a:xfrm>
            <a:off x="10895221" y="3401900"/>
            <a:ext cx="2613025" cy="2613660"/>
            <a:chOff x="10895221" y="3401900"/>
            <a:chExt cx="2613025" cy="2613660"/>
          </a:xfrm>
        </p:grpSpPr>
        <p:pic>
          <p:nvPicPr>
            <p:cNvPr id="104" name="object 10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972914" y="3426184"/>
              <a:ext cx="2457631" cy="2457627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943772" y="3401901"/>
              <a:ext cx="2515916" cy="2515905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895221" y="3401900"/>
              <a:ext cx="2613017" cy="2613032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10992343" y="3421327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198477" y="3678076"/>
              <a:ext cx="1928020" cy="1328792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196789" y="5515259"/>
              <a:ext cx="890354" cy="89360"/>
            </a:xfrm>
            <a:prstGeom prst="rect">
              <a:avLst/>
            </a:prstGeom>
          </p:spPr>
        </p:pic>
      </p:grpSp>
      <p:grpSp>
        <p:nvGrpSpPr>
          <p:cNvPr id="110" name="object 110" descr=""/>
          <p:cNvGrpSpPr/>
          <p:nvPr/>
        </p:nvGrpSpPr>
        <p:grpSpPr>
          <a:xfrm>
            <a:off x="13692564" y="3401900"/>
            <a:ext cx="2613025" cy="2613660"/>
            <a:chOff x="13692564" y="3401900"/>
            <a:chExt cx="2613025" cy="2613660"/>
          </a:xfrm>
        </p:grpSpPr>
        <p:pic>
          <p:nvPicPr>
            <p:cNvPr id="111" name="object 11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770257" y="3426184"/>
              <a:ext cx="2457631" cy="2457627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741114" y="3401901"/>
              <a:ext cx="2515916" cy="2515905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692564" y="3401900"/>
              <a:ext cx="2613017" cy="2613032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13789685" y="3421327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3998555" y="3681967"/>
              <a:ext cx="1962895" cy="874257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3994132" y="5515259"/>
              <a:ext cx="890354" cy="89360"/>
            </a:xfrm>
            <a:prstGeom prst="rect">
              <a:avLst/>
            </a:prstGeom>
          </p:spPr>
        </p:pic>
      </p:grpSp>
      <p:grpSp>
        <p:nvGrpSpPr>
          <p:cNvPr id="117" name="object 117" descr=""/>
          <p:cNvGrpSpPr/>
          <p:nvPr/>
        </p:nvGrpSpPr>
        <p:grpSpPr>
          <a:xfrm>
            <a:off x="16723005" y="3401900"/>
            <a:ext cx="2613025" cy="2613660"/>
            <a:chOff x="16723005" y="3401900"/>
            <a:chExt cx="2613025" cy="2613660"/>
          </a:xfrm>
        </p:grpSpPr>
        <p:pic>
          <p:nvPicPr>
            <p:cNvPr id="118" name="object 11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800698" y="3426184"/>
              <a:ext cx="2457631" cy="2457627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771556" y="3401901"/>
              <a:ext cx="2515916" cy="2515905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723005" y="3401900"/>
              <a:ext cx="2613017" cy="2613032"/>
            </a:xfrm>
            <a:prstGeom prst="rect">
              <a:avLst/>
            </a:prstGeom>
          </p:spPr>
        </p:pic>
        <p:sp>
          <p:nvSpPr>
            <p:cNvPr id="121" name="object 121" descr=""/>
            <p:cNvSpPr/>
            <p:nvPr/>
          </p:nvSpPr>
          <p:spPr>
            <a:xfrm>
              <a:off x="16820127" y="3421327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026261" y="3678877"/>
              <a:ext cx="1850033" cy="638348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024573" y="5515259"/>
              <a:ext cx="890354" cy="89360"/>
            </a:xfrm>
            <a:prstGeom prst="rect">
              <a:avLst/>
            </a:prstGeom>
          </p:spPr>
        </p:pic>
      </p:grpSp>
      <p:grpSp>
        <p:nvGrpSpPr>
          <p:cNvPr id="124" name="object 124" descr=""/>
          <p:cNvGrpSpPr/>
          <p:nvPr/>
        </p:nvGrpSpPr>
        <p:grpSpPr>
          <a:xfrm>
            <a:off x="10895221" y="5985557"/>
            <a:ext cx="2613025" cy="2613660"/>
            <a:chOff x="10895221" y="5985557"/>
            <a:chExt cx="2613025" cy="2613660"/>
          </a:xfrm>
        </p:grpSpPr>
        <p:pic>
          <p:nvPicPr>
            <p:cNvPr id="125" name="object 12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972914" y="6009840"/>
              <a:ext cx="2457631" cy="2457626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943772" y="5985557"/>
              <a:ext cx="2515916" cy="2515906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895221" y="5985557"/>
              <a:ext cx="2613017" cy="2613032"/>
            </a:xfrm>
            <a:prstGeom prst="rect">
              <a:avLst/>
            </a:prstGeom>
          </p:spPr>
        </p:pic>
        <p:sp>
          <p:nvSpPr>
            <p:cNvPr id="128" name="object 128" descr=""/>
            <p:cNvSpPr/>
            <p:nvPr/>
          </p:nvSpPr>
          <p:spPr>
            <a:xfrm>
              <a:off x="10992343" y="6004983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198306" y="6262534"/>
              <a:ext cx="1894982" cy="1601670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196789" y="8098915"/>
              <a:ext cx="890354" cy="89360"/>
            </a:xfrm>
            <a:prstGeom prst="rect">
              <a:avLst/>
            </a:prstGeom>
          </p:spPr>
        </p:pic>
      </p:grpSp>
      <p:grpSp>
        <p:nvGrpSpPr>
          <p:cNvPr id="131" name="object 131" descr=""/>
          <p:cNvGrpSpPr/>
          <p:nvPr/>
        </p:nvGrpSpPr>
        <p:grpSpPr>
          <a:xfrm>
            <a:off x="13692564" y="5985557"/>
            <a:ext cx="2613025" cy="2613660"/>
            <a:chOff x="13692564" y="5985557"/>
            <a:chExt cx="2613025" cy="2613660"/>
          </a:xfrm>
        </p:grpSpPr>
        <p:pic>
          <p:nvPicPr>
            <p:cNvPr id="132" name="object 13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770257" y="6009840"/>
              <a:ext cx="2457631" cy="2457626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741114" y="5985557"/>
              <a:ext cx="2515916" cy="2515906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692564" y="5985557"/>
              <a:ext cx="2613017" cy="2613032"/>
            </a:xfrm>
            <a:prstGeom prst="rect">
              <a:avLst/>
            </a:prstGeom>
          </p:spPr>
        </p:pic>
        <p:sp>
          <p:nvSpPr>
            <p:cNvPr id="135" name="object 135" descr=""/>
            <p:cNvSpPr/>
            <p:nvPr/>
          </p:nvSpPr>
          <p:spPr>
            <a:xfrm>
              <a:off x="13789685" y="6004983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6" name="object 136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995820" y="6262534"/>
              <a:ext cx="2004794" cy="846159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994132" y="8098915"/>
              <a:ext cx="890354" cy="89360"/>
            </a:xfrm>
            <a:prstGeom prst="rect">
              <a:avLst/>
            </a:prstGeom>
          </p:spPr>
        </p:pic>
      </p:grpSp>
      <p:grpSp>
        <p:nvGrpSpPr>
          <p:cNvPr id="138" name="object 138" descr=""/>
          <p:cNvGrpSpPr/>
          <p:nvPr/>
        </p:nvGrpSpPr>
        <p:grpSpPr>
          <a:xfrm>
            <a:off x="16723005" y="5985557"/>
            <a:ext cx="2613025" cy="2613660"/>
            <a:chOff x="16723005" y="5985557"/>
            <a:chExt cx="2613025" cy="2613660"/>
          </a:xfrm>
        </p:grpSpPr>
        <p:pic>
          <p:nvPicPr>
            <p:cNvPr id="139" name="object 13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800698" y="6009840"/>
              <a:ext cx="2457631" cy="2457626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771556" y="5985557"/>
              <a:ext cx="2515916" cy="2515906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723005" y="5985557"/>
              <a:ext cx="2613017" cy="2613032"/>
            </a:xfrm>
            <a:prstGeom prst="rect">
              <a:avLst/>
            </a:prstGeom>
          </p:spPr>
        </p:pic>
        <p:sp>
          <p:nvSpPr>
            <p:cNvPr id="142" name="object 142" descr=""/>
            <p:cNvSpPr/>
            <p:nvPr/>
          </p:nvSpPr>
          <p:spPr>
            <a:xfrm>
              <a:off x="16820127" y="6004983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3" name="object 14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7024888" y="6262534"/>
              <a:ext cx="1988038" cy="879179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7024573" y="8098915"/>
              <a:ext cx="890354" cy="89360"/>
            </a:xfrm>
            <a:prstGeom prst="rect">
              <a:avLst/>
            </a:prstGeom>
          </p:spPr>
        </p:pic>
      </p:grpSp>
      <p:grpSp>
        <p:nvGrpSpPr>
          <p:cNvPr id="145" name="object 145" descr=""/>
          <p:cNvGrpSpPr/>
          <p:nvPr/>
        </p:nvGrpSpPr>
        <p:grpSpPr>
          <a:xfrm>
            <a:off x="10895221" y="8685768"/>
            <a:ext cx="2613025" cy="2613660"/>
            <a:chOff x="10895221" y="8685768"/>
            <a:chExt cx="2613025" cy="2613660"/>
          </a:xfrm>
        </p:grpSpPr>
        <p:pic>
          <p:nvPicPr>
            <p:cNvPr id="146" name="object 14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972914" y="8710051"/>
              <a:ext cx="2457631" cy="2457626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943772" y="8685768"/>
              <a:ext cx="2515916" cy="2515906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895221" y="8685768"/>
              <a:ext cx="2613017" cy="2613032"/>
            </a:xfrm>
            <a:prstGeom prst="rect">
              <a:avLst/>
            </a:prstGeom>
          </p:spPr>
        </p:pic>
        <p:sp>
          <p:nvSpPr>
            <p:cNvPr id="149" name="object 149" descr=""/>
            <p:cNvSpPr/>
            <p:nvPr/>
          </p:nvSpPr>
          <p:spPr>
            <a:xfrm>
              <a:off x="10992343" y="8705194"/>
              <a:ext cx="2419350" cy="2419350"/>
            </a:xfrm>
            <a:custGeom>
              <a:avLst/>
              <a:gdLst/>
              <a:ahLst/>
              <a:cxnLst/>
              <a:rect l="l" t="t" r="r" b="b"/>
              <a:pathLst>
                <a:path w="2419350" h="2419350">
                  <a:moveTo>
                    <a:pt x="2418774" y="0"/>
                  </a:moveTo>
                  <a:lnTo>
                    <a:pt x="0" y="0"/>
                  </a:lnTo>
                  <a:lnTo>
                    <a:pt x="0" y="2418774"/>
                  </a:lnTo>
                  <a:lnTo>
                    <a:pt x="2418774" y="2418774"/>
                  </a:lnTo>
                  <a:lnTo>
                    <a:pt x="2418774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0" name="object 150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198306" y="8962744"/>
              <a:ext cx="1868041" cy="605500"/>
            </a:xfrm>
            <a:prstGeom prst="rect">
              <a:avLst/>
            </a:prstGeom>
          </p:spPr>
        </p:pic>
      </p:grpSp>
      <p:sp>
        <p:nvSpPr>
          <p:cNvPr id="151" name="object 151" descr=""/>
          <p:cNvSpPr/>
          <p:nvPr/>
        </p:nvSpPr>
        <p:spPr>
          <a:xfrm>
            <a:off x="4220353" y="421515"/>
            <a:ext cx="1041400" cy="248920"/>
          </a:xfrm>
          <a:custGeom>
            <a:avLst/>
            <a:gdLst/>
            <a:ahLst/>
            <a:cxnLst/>
            <a:rect l="l" t="t" r="r" b="b"/>
            <a:pathLst>
              <a:path w="1041400" h="248920">
                <a:moveTo>
                  <a:pt x="134585" y="42218"/>
                </a:moveTo>
                <a:lnTo>
                  <a:pt x="73491" y="42218"/>
                </a:lnTo>
                <a:lnTo>
                  <a:pt x="74720" y="43670"/>
                </a:lnTo>
                <a:lnTo>
                  <a:pt x="74720" y="246721"/>
                </a:lnTo>
                <a:lnTo>
                  <a:pt x="76395" y="248620"/>
                </a:lnTo>
                <a:lnTo>
                  <a:pt x="131458" y="248620"/>
                </a:lnTo>
                <a:lnTo>
                  <a:pt x="133357" y="246498"/>
                </a:lnTo>
                <a:lnTo>
                  <a:pt x="133357" y="43335"/>
                </a:lnTo>
                <a:lnTo>
                  <a:pt x="134585" y="42218"/>
                </a:lnTo>
                <a:close/>
              </a:path>
              <a:path w="1041400" h="248920">
                <a:moveTo>
                  <a:pt x="201487" y="0"/>
                </a:moveTo>
                <a:lnTo>
                  <a:pt x="4467" y="0"/>
                </a:lnTo>
                <a:lnTo>
                  <a:pt x="2792" y="558"/>
                </a:lnTo>
                <a:lnTo>
                  <a:pt x="558" y="2792"/>
                </a:lnTo>
                <a:lnTo>
                  <a:pt x="0" y="4244"/>
                </a:lnTo>
                <a:lnTo>
                  <a:pt x="0" y="40543"/>
                </a:lnTo>
                <a:lnTo>
                  <a:pt x="2122" y="42218"/>
                </a:lnTo>
                <a:lnTo>
                  <a:pt x="203721" y="42218"/>
                </a:lnTo>
                <a:lnTo>
                  <a:pt x="205731" y="40543"/>
                </a:lnTo>
                <a:lnTo>
                  <a:pt x="205731" y="4244"/>
                </a:lnTo>
                <a:lnTo>
                  <a:pt x="205173" y="2792"/>
                </a:lnTo>
                <a:lnTo>
                  <a:pt x="204056" y="1675"/>
                </a:lnTo>
                <a:lnTo>
                  <a:pt x="203163" y="558"/>
                </a:lnTo>
                <a:lnTo>
                  <a:pt x="201487" y="0"/>
                </a:lnTo>
                <a:close/>
              </a:path>
              <a:path w="1041400" h="248920">
                <a:moveTo>
                  <a:pt x="290615" y="0"/>
                </a:moveTo>
                <a:lnTo>
                  <a:pt x="235552" y="0"/>
                </a:lnTo>
                <a:lnTo>
                  <a:pt x="233765" y="2122"/>
                </a:lnTo>
                <a:lnTo>
                  <a:pt x="233765" y="244041"/>
                </a:lnTo>
                <a:lnTo>
                  <a:pt x="234211" y="245828"/>
                </a:lnTo>
                <a:lnTo>
                  <a:pt x="235105" y="246945"/>
                </a:lnTo>
                <a:lnTo>
                  <a:pt x="236222" y="248062"/>
                </a:lnTo>
                <a:lnTo>
                  <a:pt x="238232" y="248620"/>
                </a:lnTo>
                <a:lnTo>
                  <a:pt x="289386" y="248620"/>
                </a:lnTo>
                <a:lnTo>
                  <a:pt x="292402" y="246051"/>
                </a:lnTo>
                <a:lnTo>
                  <a:pt x="292402" y="143856"/>
                </a:lnTo>
                <a:lnTo>
                  <a:pt x="293854" y="142404"/>
                </a:lnTo>
                <a:lnTo>
                  <a:pt x="438826" y="142404"/>
                </a:lnTo>
                <a:lnTo>
                  <a:pt x="438826" y="97504"/>
                </a:lnTo>
                <a:lnTo>
                  <a:pt x="294077" y="97504"/>
                </a:lnTo>
                <a:lnTo>
                  <a:pt x="292500" y="95717"/>
                </a:lnTo>
                <a:lnTo>
                  <a:pt x="292402" y="2122"/>
                </a:lnTo>
                <a:lnTo>
                  <a:pt x="290615" y="0"/>
                </a:lnTo>
                <a:close/>
              </a:path>
              <a:path w="1041400" h="248920">
                <a:moveTo>
                  <a:pt x="438826" y="142404"/>
                </a:moveTo>
                <a:lnTo>
                  <a:pt x="378626" y="142404"/>
                </a:lnTo>
                <a:lnTo>
                  <a:pt x="380189" y="143856"/>
                </a:lnTo>
                <a:lnTo>
                  <a:pt x="380189" y="246051"/>
                </a:lnTo>
                <a:lnTo>
                  <a:pt x="383093" y="248620"/>
                </a:lnTo>
                <a:lnTo>
                  <a:pt x="434359" y="248620"/>
                </a:lnTo>
                <a:lnTo>
                  <a:pt x="436258" y="248062"/>
                </a:lnTo>
                <a:lnTo>
                  <a:pt x="437151" y="246945"/>
                </a:lnTo>
                <a:lnTo>
                  <a:pt x="438268" y="245828"/>
                </a:lnTo>
                <a:lnTo>
                  <a:pt x="438826" y="244041"/>
                </a:lnTo>
                <a:lnTo>
                  <a:pt x="438826" y="142404"/>
                </a:lnTo>
                <a:close/>
              </a:path>
              <a:path w="1041400" h="248920">
                <a:moveTo>
                  <a:pt x="436928" y="0"/>
                </a:moveTo>
                <a:lnTo>
                  <a:pt x="381865" y="0"/>
                </a:lnTo>
                <a:lnTo>
                  <a:pt x="380189" y="2122"/>
                </a:lnTo>
                <a:lnTo>
                  <a:pt x="380189" y="95717"/>
                </a:lnTo>
                <a:lnTo>
                  <a:pt x="378402" y="97504"/>
                </a:lnTo>
                <a:lnTo>
                  <a:pt x="438826" y="97504"/>
                </a:lnTo>
                <a:lnTo>
                  <a:pt x="438826" y="2122"/>
                </a:lnTo>
                <a:lnTo>
                  <a:pt x="436928" y="0"/>
                </a:lnTo>
                <a:close/>
              </a:path>
              <a:path w="1041400" h="248920">
                <a:moveTo>
                  <a:pt x="535542" y="0"/>
                </a:moveTo>
                <a:lnTo>
                  <a:pt x="480479" y="0"/>
                </a:lnTo>
                <a:lnTo>
                  <a:pt x="478692" y="2122"/>
                </a:lnTo>
                <a:lnTo>
                  <a:pt x="478692" y="244041"/>
                </a:lnTo>
                <a:lnTo>
                  <a:pt x="479083" y="245605"/>
                </a:lnTo>
                <a:lnTo>
                  <a:pt x="479139" y="245828"/>
                </a:lnTo>
                <a:lnTo>
                  <a:pt x="480032" y="246945"/>
                </a:lnTo>
                <a:lnTo>
                  <a:pt x="481149" y="248062"/>
                </a:lnTo>
                <a:lnTo>
                  <a:pt x="483159" y="248620"/>
                </a:lnTo>
                <a:lnTo>
                  <a:pt x="531409" y="248620"/>
                </a:lnTo>
                <a:lnTo>
                  <a:pt x="533643" y="248062"/>
                </a:lnTo>
                <a:lnTo>
                  <a:pt x="534983" y="246945"/>
                </a:lnTo>
                <a:lnTo>
                  <a:pt x="536547" y="245605"/>
                </a:lnTo>
                <a:lnTo>
                  <a:pt x="537329" y="243483"/>
                </a:lnTo>
                <a:lnTo>
                  <a:pt x="537329" y="2122"/>
                </a:lnTo>
                <a:lnTo>
                  <a:pt x="535542" y="0"/>
                </a:lnTo>
                <a:close/>
              </a:path>
              <a:path w="1041400" h="248920">
                <a:moveTo>
                  <a:pt x="626713" y="0"/>
                </a:moveTo>
                <a:lnTo>
                  <a:pt x="579691" y="0"/>
                </a:lnTo>
                <a:lnTo>
                  <a:pt x="577681" y="2122"/>
                </a:lnTo>
                <a:lnTo>
                  <a:pt x="577681" y="246721"/>
                </a:lnTo>
                <a:lnTo>
                  <a:pt x="579915" y="248620"/>
                </a:lnTo>
                <a:lnTo>
                  <a:pt x="623920" y="248620"/>
                </a:lnTo>
                <a:lnTo>
                  <a:pt x="626030" y="246721"/>
                </a:lnTo>
                <a:lnTo>
                  <a:pt x="625931" y="94042"/>
                </a:lnTo>
                <a:lnTo>
                  <a:pt x="626266" y="93372"/>
                </a:lnTo>
                <a:lnTo>
                  <a:pt x="626936" y="93149"/>
                </a:lnTo>
                <a:lnTo>
                  <a:pt x="627829" y="92925"/>
                </a:lnTo>
                <a:lnTo>
                  <a:pt x="695649" y="92925"/>
                </a:lnTo>
                <a:lnTo>
                  <a:pt x="633972" y="5026"/>
                </a:lnTo>
                <a:lnTo>
                  <a:pt x="632409" y="3015"/>
                </a:lnTo>
                <a:lnTo>
                  <a:pt x="630957" y="1675"/>
                </a:lnTo>
                <a:lnTo>
                  <a:pt x="629616" y="1005"/>
                </a:lnTo>
                <a:lnTo>
                  <a:pt x="628500" y="335"/>
                </a:lnTo>
                <a:lnTo>
                  <a:pt x="626713" y="0"/>
                </a:lnTo>
                <a:close/>
              </a:path>
              <a:path w="1041400" h="248920">
                <a:moveTo>
                  <a:pt x="695649" y="92925"/>
                </a:moveTo>
                <a:lnTo>
                  <a:pt x="627829" y="92925"/>
                </a:lnTo>
                <a:lnTo>
                  <a:pt x="628723" y="93372"/>
                </a:lnTo>
                <a:lnTo>
                  <a:pt x="629616" y="94489"/>
                </a:lnTo>
                <a:lnTo>
                  <a:pt x="736503" y="244599"/>
                </a:lnTo>
                <a:lnTo>
                  <a:pt x="743093" y="248620"/>
                </a:lnTo>
                <a:lnTo>
                  <a:pt x="780732" y="248620"/>
                </a:lnTo>
                <a:lnTo>
                  <a:pt x="782296" y="248173"/>
                </a:lnTo>
                <a:lnTo>
                  <a:pt x="783413" y="247280"/>
                </a:lnTo>
                <a:lnTo>
                  <a:pt x="784530" y="246163"/>
                </a:lnTo>
                <a:lnTo>
                  <a:pt x="785088" y="244823"/>
                </a:lnTo>
                <a:lnTo>
                  <a:pt x="785088" y="147988"/>
                </a:lnTo>
                <a:lnTo>
                  <a:pt x="734940" y="147988"/>
                </a:lnTo>
                <a:lnTo>
                  <a:pt x="733823" y="147206"/>
                </a:lnTo>
                <a:lnTo>
                  <a:pt x="732482" y="145419"/>
                </a:lnTo>
                <a:lnTo>
                  <a:pt x="695649" y="92925"/>
                </a:lnTo>
                <a:close/>
              </a:path>
              <a:path w="1041400" h="248920">
                <a:moveTo>
                  <a:pt x="783636" y="0"/>
                </a:moveTo>
                <a:lnTo>
                  <a:pt x="739519" y="0"/>
                </a:lnTo>
                <a:lnTo>
                  <a:pt x="737844" y="1675"/>
                </a:lnTo>
                <a:lnTo>
                  <a:pt x="737508" y="2122"/>
                </a:lnTo>
                <a:lnTo>
                  <a:pt x="737508" y="146424"/>
                </a:lnTo>
                <a:lnTo>
                  <a:pt x="736950" y="147541"/>
                </a:lnTo>
                <a:lnTo>
                  <a:pt x="735833" y="147765"/>
                </a:lnTo>
                <a:lnTo>
                  <a:pt x="734940" y="147988"/>
                </a:lnTo>
                <a:lnTo>
                  <a:pt x="785088" y="147988"/>
                </a:lnTo>
                <a:lnTo>
                  <a:pt x="785088" y="1675"/>
                </a:lnTo>
                <a:lnTo>
                  <a:pt x="783636" y="0"/>
                </a:lnTo>
                <a:close/>
              </a:path>
              <a:path w="1041400" h="248920">
                <a:moveTo>
                  <a:pt x="882187" y="0"/>
                </a:moveTo>
                <a:lnTo>
                  <a:pt x="827013" y="0"/>
                </a:lnTo>
                <a:lnTo>
                  <a:pt x="825414" y="1898"/>
                </a:lnTo>
                <a:lnTo>
                  <a:pt x="825315" y="244488"/>
                </a:lnTo>
                <a:lnTo>
                  <a:pt x="825672" y="245828"/>
                </a:lnTo>
                <a:lnTo>
                  <a:pt x="826566" y="246945"/>
                </a:lnTo>
                <a:lnTo>
                  <a:pt x="827683" y="248062"/>
                </a:lnTo>
                <a:lnTo>
                  <a:pt x="829693" y="248620"/>
                </a:lnTo>
                <a:lnTo>
                  <a:pt x="880847" y="248620"/>
                </a:lnTo>
                <a:lnTo>
                  <a:pt x="883863" y="246051"/>
                </a:lnTo>
                <a:lnTo>
                  <a:pt x="883863" y="179038"/>
                </a:lnTo>
                <a:lnTo>
                  <a:pt x="884533" y="176692"/>
                </a:lnTo>
                <a:lnTo>
                  <a:pt x="885873" y="174905"/>
                </a:lnTo>
                <a:lnTo>
                  <a:pt x="915694" y="139388"/>
                </a:lnTo>
                <a:lnTo>
                  <a:pt x="918375" y="136037"/>
                </a:lnTo>
                <a:lnTo>
                  <a:pt x="920497" y="135590"/>
                </a:lnTo>
                <a:lnTo>
                  <a:pt x="984115" y="135590"/>
                </a:lnTo>
                <a:lnTo>
                  <a:pt x="970168" y="109232"/>
                </a:lnTo>
                <a:lnTo>
                  <a:pt x="884868" y="109232"/>
                </a:lnTo>
                <a:lnTo>
                  <a:pt x="884198" y="109008"/>
                </a:lnTo>
                <a:lnTo>
                  <a:pt x="883863" y="107892"/>
                </a:lnTo>
                <a:lnTo>
                  <a:pt x="883863" y="1898"/>
                </a:lnTo>
                <a:lnTo>
                  <a:pt x="882187" y="0"/>
                </a:lnTo>
                <a:close/>
              </a:path>
              <a:path w="1041400" h="248920">
                <a:moveTo>
                  <a:pt x="984115" y="135590"/>
                </a:moveTo>
                <a:lnTo>
                  <a:pt x="920497" y="135590"/>
                </a:lnTo>
                <a:lnTo>
                  <a:pt x="922060" y="138048"/>
                </a:lnTo>
                <a:lnTo>
                  <a:pt x="976006" y="243259"/>
                </a:lnTo>
                <a:lnTo>
                  <a:pt x="977619" y="246945"/>
                </a:lnTo>
                <a:lnTo>
                  <a:pt x="977772" y="246945"/>
                </a:lnTo>
                <a:lnTo>
                  <a:pt x="980809" y="248620"/>
                </a:lnTo>
                <a:lnTo>
                  <a:pt x="1038664" y="248620"/>
                </a:lnTo>
                <a:lnTo>
                  <a:pt x="1040228" y="247838"/>
                </a:lnTo>
                <a:lnTo>
                  <a:pt x="1040675" y="246275"/>
                </a:lnTo>
                <a:lnTo>
                  <a:pt x="1041121" y="244488"/>
                </a:lnTo>
                <a:lnTo>
                  <a:pt x="1040905" y="243259"/>
                </a:lnTo>
                <a:lnTo>
                  <a:pt x="1040786" y="242589"/>
                </a:lnTo>
                <a:lnTo>
                  <a:pt x="1039669" y="240579"/>
                </a:lnTo>
                <a:lnTo>
                  <a:pt x="984115" y="135590"/>
                </a:lnTo>
                <a:close/>
              </a:path>
              <a:path w="1041400" h="248920">
                <a:moveTo>
                  <a:pt x="1023139" y="0"/>
                </a:moveTo>
                <a:lnTo>
                  <a:pt x="977123" y="0"/>
                </a:lnTo>
                <a:lnTo>
                  <a:pt x="974890" y="446"/>
                </a:lnTo>
                <a:lnTo>
                  <a:pt x="972349" y="1898"/>
                </a:lnTo>
                <a:lnTo>
                  <a:pt x="971641" y="2345"/>
                </a:lnTo>
                <a:lnTo>
                  <a:pt x="970310" y="3574"/>
                </a:lnTo>
                <a:lnTo>
                  <a:pt x="968970" y="5361"/>
                </a:lnTo>
                <a:lnTo>
                  <a:pt x="887883" y="107221"/>
                </a:lnTo>
                <a:lnTo>
                  <a:pt x="886767" y="108562"/>
                </a:lnTo>
                <a:lnTo>
                  <a:pt x="885761" y="109232"/>
                </a:lnTo>
                <a:lnTo>
                  <a:pt x="970168" y="109232"/>
                </a:lnTo>
                <a:lnTo>
                  <a:pt x="960593" y="91138"/>
                </a:lnTo>
                <a:lnTo>
                  <a:pt x="959253" y="88011"/>
                </a:lnTo>
                <a:lnTo>
                  <a:pt x="959476" y="85330"/>
                </a:lnTo>
                <a:lnTo>
                  <a:pt x="961263" y="83096"/>
                </a:lnTo>
                <a:lnTo>
                  <a:pt x="1025597" y="7706"/>
                </a:lnTo>
                <a:lnTo>
                  <a:pt x="1027384" y="5696"/>
                </a:lnTo>
                <a:lnTo>
                  <a:pt x="1027607" y="3909"/>
                </a:lnTo>
                <a:lnTo>
                  <a:pt x="1026267" y="2345"/>
                </a:lnTo>
                <a:lnTo>
                  <a:pt x="1025150" y="781"/>
                </a:lnTo>
                <a:lnTo>
                  <a:pt x="10231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 descr=""/>
          <p:cNvSpPr/>
          <p:nvPr/>
        </p:nvSpPr>
        <p:spPr>
          <a:xfrm>
            <a:off x="14159149" y="390103"/>
            <a:ext cx="805180" cy="248920"/>
          </a:xfrm>
          <a:custGeom>
            <a:avLst/>
            <a:gdLst/>
            <a:ahLst/>
            <a:cxnLst/>
            <a:rect l="l" t="t" r="r" b="b"/>
            <a:pathLst>
              <a:path w="805180" h="248920">
                <a:moveTo>
                  <a:pt x="174905" y="0"/>
                </a:moveTo>
                <a:lnTo>
                  <a:pt x="1787" y="0"/>
                </a:lnTo>
                <a:lnTo>
                  <a:pt x="0" y="2122"/>
                </a:lnTo>
                <a:lnTo>
                  <a:pt x="0" y="244041"/>
                </a:lnTo>
                <a:lnTo>
                  <a:pt x="446" y="245828"/>
                </a:lnTo>
                <a:lnTo>
                  <a:pt x="1340" y="246945"/>
                </a:lnTo>
                <a:lnTo>
                  <a:pt x="2457" y="248062"/>
                </a:lnTo>
                <a:lnTo>
                  <a:pt x="4467" y="248620"/>
                </a:lnTo>
                <a:lnTo>
                  <a:pt x="55733" y="248620"/>
                </a:lnTo>
                <a:lnTo>
                  <a:pt x="58636" y="246051"/>
                </a:lnTo>
                <a:lnTo>
                  <a:pt x="58636" y="148882"/>
                </a:lnTo>
                <a:lnTo>
                  <a:pt x="60200" y="147430"/>
                </a:lnTo>
                <a:lnTo>
                  <a:pt x="140058" y="147430"/>
                </a:lnTo>
                <a:lnTo>
                  <a:pt x="141733" y="145866"/>
                </a:lnTo>
                <a:lnTo>
                  <a:pt x="141733" y="107333"/>
                </a:lnTo>
                <a:lnTo>
                  <a:pt x="139946" y="105546"/>
                </a:lnTo>
                <a:lnTo>
                  <a:pt x="60312" y="105546"/>
                </a:lnTo>
                <a:lnTo>
                  <a:pt x="58636" y="103759"/>
                </a:lnTo>
                <a:lnTo>
                  <a:pt x="58636" y="44675"/>
                </a:lnTo>
                <a:lnTo>
                  <a:pt x="60759" y="42888"/>
                </a:lnTo>
                <a:lnTo>
                  <a:pt x="174012" y="42888"/>
                </a:lnTo>
                <a:lnTo>
                  <a:pt x="176245" y="40543"/>
                </a:lnTo>
                <a:lnTo>
                  <a:pt x="176245" y="35852"/>
                </a:lnTo>
                <a:lnTo>
                  <a:pt x="176573" y="6366"/>
                </a:lnTo>
                <a:lnTo>
                  <a:pt x="176581" y="1898"/>
                </a:lnTo>
                <a:lnTo>
                  <a:pt x="174905" y="0"/>
                </a:lnTo>
                <a:close/>
              </a:path>
              <a:path w="805180" h="248920">
                <a:moveTo>
                  <a:pt x="382265" y="0"/>
                </a:moveTo>
                <a:lnTo>
                  <a:pt x="206466" y="0"/>
                </a:lnTo>
                <a:lnTo>
                  <a:pt x="204679" y="2122"/>
                </a:lnTo>
                <a:lnTo>
                  <a:pt x="204679" y="246275"/>
                </a:lnTo>
                <a:lnTo>
                  <a:pt x="207136" y="248620"/>
                </a:lnTo>
                <a:lnTo>
                  <a:pt x="383382" y="248620"/>
                </a:lnTo>
                <a:lnTo>
                  <a:pt x="385058" y="248062"/>
                </a:lnTo>
                <a:lnTo>
                  <a:pt x="385951" y="246945"/>
                </a:lnTo>
                <a:lnTo>
                  <a:pt x="387068" y="245828"/>
                </a:lnTo>
                <a:lnTo>
                  <a:pt x="387626" y="244376"/>
                </a:lnTo>
                <a:lnTo>
                  <a:pt x="387626" y="207407"/>
                </a:lnTo>
                <a:lnTo>
                  <a:pt x="385616" y="205731"/>
                </a:lnTo>
                <a:lnTo>
                  <a:pt x="264545" y="205731"/>
                </a:lnTo>
                <a:lnTo>
                  <a:pt x="263316" y="204280"/>
                </a:lnTo>
                <a:lnTo>
                  <a:pt x="263316" y="146089"/>
                </a:lnTo>
                <a:lnTo>
                  <a:pt x="264880" y="144749"/>
                </a:lnTo>
                <a:lnTo>
                  <a:pt x="341722" y="144749"/>
                </a:lnTo>
                <a:lnTo>
                  <a:pt x="343062" y="144302"/>
                </a:lnTo>
                <a:lnTo>
                  <a:pt x="343732" y="143409"/>
                </a:lnTo>
                <a:lnTo>
                  <a:pt x="344626" y="142515"/>
                </a:lnTo>
                <a:lnTo>
                  <a:pt x="345073" y="141398"/>
                </a:lnTo>
                <a:lnTo>
                  <a:pt x="345073" y="104317"/>
                </a:lnTo>
                <a:lnTo>
                  <a:pt x="343174" y="102530"/>
                </a:lnTo>
                <a:lnTo>
                  <a:pt x="264991" y="102530"/>
                </a:lnTo>
                <a:lnTo>
                  <a:pt x="263316" y="100632"/>
                </a:lnTo>
                <a:lnTo>
                  <a:pt x="263316" y="44675"/>
                </a:lnTo>
                <a:lnTo>
                  <a:pt x="265438" y="42888"/>
                </a:lnTo>
                <a:lnTo>
                  <a:pt x="381260" y="42888"/>
                </a:lnTo>
                <a:lnTo>
                  <a:pt x="383606" y="40543"/>
                </a:lnTo>
                <a:lnTo>
                  <a:pt x="383606" y="35852"/>
                </a:lnTo>
                <a:lnTo>
                  <a:pt x="383933" y="6366"/>
                </a:lnTo>
                <a:lnTo>
                  <a:pt x="383941" y="1898"/>
                </a:lnTo>
                <a:lnTo>
                  <a:pt x="382265" y="0"/>
                </a:lnTo>
                <a:close/>
              </a:path>
              <a:path w="805180" h="248920">
                <a:moveTo>
                  <a:pt x="594798" y="0"/>
                </a:moveTo>
                <a:lnTo>
                  <a:pt x="418999" y="0"/>
                </a:lnTo>
                <a:lnTo>
                  <a:pt x="417212" y="2122"/>
                </a:lnTo>
                <a:lnTo>
                  <a:pt x="417212" y="246275"/>
                </a:lnTo>
                <a:lnTo>
                  <a:pt x="419669" y="248620"/>
                </a:lnTo>
                <a:lnTo>
                  <a:pt x="595915" y="248620"/>
                </a:lnTo>
                <a:lnTo>
                  <a:pt x="597590" y="248062"/>
                </a:lnTo>
                <a:lnTo>
                  <a:pt x="598484" y="246945"/>
                </a:lnTo>
                <a:lnTo>
                  <a:pt x="599601" y="245828"/>
                </a:lnTo>
                <a:lnTo>
                  <a:pt x="600159" y="244376"/>
                </a:lnTo>
                <a:lnTo>
                  <a:pt x="600159" y="207407"/>
                </a:lnTo>
                <a:lnTo>
                  <a:pt x="598149" y="205731"/>
                </a:lnTo>
                <a:lnTo>
                  <a:pt x="477077" y="205731"/>
                </a:lnTo>
                <a:lnTo>
                  <a:pt x="475849" y="204280"/>
                </a:lnTo>
                <a:lnTo>
                  <a:pt x="475849" y="146089"/>
                </a:lnTo>
                <a:lnTo>
                  <a:pt x="477413" y="144749"/>
                </a:lnTo>
                <a:lnTo>
                  <a:pt x="554255" y="144749"/>
                </a:lnTo>
                <a:lnTo>
                  <a:pt x="555595" y="144302"/>
                </a:lnTo>
                <a:lnTo>
                  <a:pt x="556265" y="143409"/>
                </a:lnTo>
                <a:lnTo>
                  <a:pt x="557159" y="142515"/>
                </a:lnTo>
                <a:lnTo>
                  <a:pt x="557606" y="141398"/>
                </a:lnTo>
                <a:lnTo>
                  <a:pt x="557606" y="104317"/>
                </a:lnTo>
                <a:lnTo>
                  <a:pt x="555707" y="102530"/>
                </a:lnTo>
                <a:lnTo>
                  <a:pt x="477524" y="102530"/>
                </a:lnTo>
                <a:lnTo>
                  <a:pt x="475849" y="100632"/>
                </a:lnTo>
                <a:lnTo>
                  <a:pt x="475849" y="44675"/>
                </a:lnTo>
                <a:lnTo>
                  <a:pt x="477971" y="42888"/>
                </a:lnTo>
                <a:lnTo>
                  <a:pt x="593793" y="42888"/>
                </a:lnTo>
                <a:lnTo>
                  <a:pt x="596138" y="40543"/>
                </a:lnTo>
                <a:lnTo>
                  <a:pt x="596138" y="35852"/>
                </a:lnTo>
                <a:lnTo>
                  <a:pt x="596466" y="6366"/>
                </a:lnTo>
                <a:lnTo>
                  <a:pt x="596474" y="1898"/>
                </a:lnTo>
                <a:lnTo>
                  <a:pt x="594798" y="0"/>
                </a:lnTo>
                <a:close/>
              </a:path>
              <a:path w="805180" h="248920">
                <a:moveTo>
                  <a:pt x="686595" y="0"/>
                </a:moveTo>
                <a:lnTo>
                  <a:pt x="631532" y="0"/>
                </a:lnTo>
                <a:lnTo>
                  <a:pt x="629745" y="2122"/>
                </a:lnTo>
                <a:lnTo>
                  <a:pt x="629829" y="244376"/>
                </a:lnTo>
                <a:lnTo>
                  <a:pt x="634212" y="248620"/>
                </a:lnTo>
                <a:lnTo>
                  <a:pt x="800853" y="248620"/>
                </a:lnTo>
                <a:lnTo>
                  <a:pt x="802417" y="248062"/>
                </a:lnTo>
                <a:lnTo>
                  <a:pt x="803310" y="246945"/>
                </a:lnTo>
                <a:lnTo>
                  <a:pt x="804427" y="245828"/>
                </a:lnTo>
                <a:lnTo>
                  <a:pt x="804985" y="244376"/>
                </a:lnTo>
                <a:lnTo>
                  <a:pt x="804985" y="207407"/>
                </a:lnTo>
                <a:lnTo>
                  <a:pt x="802975" y="205731"/>
                </a:lnTo>
                <a:lnTo>
                  <a:pt x="689610" y="205731"/>
                </a:lnTo>
                <a:lnTo>
                  <a:pt x="688382" y="204280"/>
                </a:lnTo>
                <a:lnTo>
                  <a:pt x="688382" y="2122"/>
                </a:lnTo>
                <a:lnTo>
                  <a:pt x="6865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5"/>
            <a:ext cx="20104100" cy="10931525"/>
          </a:xfrm>
          <a:custGeom>
            <a:avLst/>
            <a:gdLst/>
            <a:ahLst/>
            <a:cxnLst/>
            <a:rect l="l" t="t" r="r" b="b"/>
            <a:pathLst>
              <a:path w="20104100" h="10931525">
                <a:moveTo>
                  <a:pt x="502589" y="8671700"/>
                </a:moveTo>
                <a:lnTo>
                  <a:pt x="439013" y="8671700"/>
                </a:lnTo>
                <a:lnTo>
                  <a:pt x="439013" y="8637372"/>
                </a:lnTo>
                <a:lnTo>
                  <a:pt x="438594" y="8628583"/>
                </a:lnTo>
                <a:lnTo>
                  <a:pt x="421970" y="8593607"/>
                </a:lnTo>
                <a:lnTo>
                  <a:pt x="421284" y="8593264"/>
                </a:lnTo>
                <a:lnTo>
                  <a:pt x="421284" y="8637841"/>
                </a:lnTo>
                <a:lnTo>
                  <a:pt x="421284" y="8671700"/>
                </a:lnTo>
                <a:lnTo>
                  <a:pt x="358851" y="8671700"/>
                </a:lnTo>
                <a:lnTo>
                  <a:pt x="358851" y="8637841"/>
                </a:lnTo>
                <a:lnTo>
                  <a:pt x="380961" y="8604199"/>
                </a:lnTo>
                <a:lnTo>
                  <a:pt x="399389" y="8604199"/>
                </a:lnTo>
                <a:lnTo>
                  <a:pt x="421284" y="8637841"/>
                </a:lnTo>
                <a:lnTo>
                  <a:pt x="421284" y="8593264"/>
                </a:lnTo>
                <a:lnTo>
                  <a:pt x="407225" y="8586241"/>
                </a:lnTo>
                <a:lnTo>
                  <a:pt x="399389" y="8584463"/>
                </a:lnTo>
                <a:lnTo>
                  <a:pt x="380961" y="8584463"/>
                </a:lnTo>
                <a:lnTo>
                  <a:pt x="348030" y="8607196"/>
                </a:lnTo>
                <a:lnTo>
                  <a:pt x="341350" y="8637372"/>
                </a:lnTo>
                <a:lnTo>
                  <a:pt x="341350" y="8691054"/>
                </a:lnTo>
                <a:lnTo>
                  <a:pt x="502589" y="8691054"/>
                </a:lnTo>
                <a:lnTo>
                  <a:pt x="502589" y="8671700"/>
                </a:lnTo>
                <a:close/>
              </a:path>
              <a:path w="20104100" h="10931525">
                <a:moveTo>
                  <a:pt x="502589" y="8444890"/>
                </a:moveTo>
                <a:lnTo>
                  <a:pt x="436486" y="8478495"/>
                </a:lnTo>
                <a:lnTo>
                  <a:pt x="433717" y="8479904"/>
                </a:lnTo>
                <a:lnTo>
                  <a:pt x="430847" y="8472043"/>
                </a:lnTo>
                <a:lnTo>
                  <a:pt x="427101" y="8465274"/>
                </a:lnTo>
                <a:lnTo>
                  <a:pt x="422440" y="8459597"/>
                </a:lnTo>
                <a:lnTo>
                  <a:pt x="418744" y="8456549"/>
                </a:lnTo>
                <a:lnTo>
                  <a:pt x="418744" y="8502244"/>
                </a:lnTo>
                <a:lnTo>
                  <a:pt x="418744" y="8531733"/>
                </a:lnTo>
                <a:lnTo>
                  <a:pt x="358851" y="8531733"/>
                </a:lnTo>
                <a:lnTo>
                  <a:pt x="358851" y="8502472"/>
                </a:lnTo>
                <a:lnTo>
                  <a:pt x="379590" y="8466544"/>
                </a:lnTo>
                <a:lnTo>
                  <a:pt x="397548" y="8466544"/>
                </a:lnTo>
                <a:lnTo>
                  <a:pt x="418744" y="8502244"/>
                </a:lnTo>
                <a:lnTo>
                  <a:pt x="418744" y="8456549"/>
                </a:lnTo>
                <a:lnTo>
                  <a:pt x="388797" y="8446732"/>
                </a:lnTo>
                <a:lnTo>
                  <a:pt x="379590" y="8446770"/>
                </a:lnTo>
                <a:lnTo>
                  <a:pt x="371678" y="8448726"/>
                </a:lnTo>
                <a:lnTo>
                  <a:pt x="364617" y="8452714"/>
                </a:lnTo>
                <a:lnTo>
                  <a:pt x="358851" y="8455901"/>
                </a:lnTo>
                <a:lnTo>
                  <a:pt x="341731" y="8492642"/>
                </a:lnTo>
                <a:lnTo>
                  <a:pt x="341350" y="8501558"/>
                </a:lnTo>
                <a:lnTo>
                  <a:pt x="341350" y="8551075"/>
                </a:lnTo>
                <a:lnTo>
                  <a:pt x="502589" y="8551075"/>
                </a:lnTo>
                <a:lnTo>
                  <a:pt x="502589" y="8531733"/>
                </a:lnTo>
                <a:lnTo>
                  <a:pt x="436486" y="8531733"/>
                </a:lnTo>
                <a:lnTo>
                  <a:pt x="436486" y="8500402"/>
                </a:lnTo>
                <a:lnTo>
                  <a:pt x="502589" y="8467915"/>
                </a:lnTo>
                <a:lnTo>
                  <a:pt x="502589" y="8444890"/>
                </a:lnTo>
                <a:close/>
              </a:path>
              <a:path w="20104100" h="10931525">
                <a:moveTo>
                  <a:pt x="502589" y="8035112"/>
                </a:moveTo>
                <a:lnTo>
                  <a:pt x="485089" y="8035112"/>
                </a:lnTo>
                <a:lnTo>
                  <a:pt x="485089" y="8116430"/>
                </a:lnTo>
                <a:lnTo>
                  <a:pt x="430034" y="8116430"/>
                </a:lnTo>
                <a:lnTo>
                  <a:pt x="430034" y="8042021"/>
                </a:lnTo>
                <a:lnTo>
                  <a:pt x="412521" y="8042021"/>
                </a:lnTo>
                <a:lnTo>
                  <a:pt x="412521" y="8116430"/>
                </a:lnTo>
                <a:lnTo>
                  <a:pt x="358851" y="8116430"/>
                </a:lnTo>
                <a:lnTo>
                  <a:pt x="358851" y="8035112"/>
                </a:lnTo>
                <a:lnTo>
                  <a:pt x="341350" y="8035112"/>
                </a:lnTo>
                <a:lnTo>
                  <a:pt x="341350" y="8135785"/>
                </a:lnTo>
                <a:lnTo>
                  <a:pt x="502589" y="8135785"/>
                </a:lnTo>
                <a:lnTo>
                  <a:pt x="502589" y="8035112"/>
                </a:lnTo>
                <a:close/>
              </a:path>
              <a:path w="20104100" h="10931525">
                <a:moveTo>
                  <a:pt x="502589" y="7800556"/>
                </a:moveTo>
                <a:lnTo>
                  <a:pt x="358851" y="7800556"/>
                </a:lnTo>
                <a:lnTo>
                  <a:pt x="358851" y="7757249"/>
                </a:lnTo>
                <a:lnTo>
                  <a:pt x="341350" y="7757249"/>
                </a:lnTo>
                <a:lnTo>
                  <a:pt x="341350" y="7863218"/>
                </a:lnTo>
                <a:lnTo>
                  <a:pt x="358851" y="7863218"/>
                </a:lnTo>
                <a:lnTo>
                  <a:pt x="358851" y="7819911"/>
                </a:lnTo>
                <a:lnTo>
                  <a:pt x="502589" y="7819911"/>
                </a:lnTo>
                <a:lnTo>
                  <a:pt x="502589" y="7800556"/>
                </a:lnTo>
                <a:close/>
              </a:path>
              <a:path w="20104100" h="10931525">
                <a:moveTo>
                  <a:pt x="502589" y="7477773"/>
                </a:moveTo>
                <a:lnTo>
                  <a:pt x="468731" y="7477773"/>
                </a:lnTo>
                <a:lnTo>
                  <a:pt x="341350" y="7477773"/>
                </a:lnTo>
                <a:lnTo>
                  <a:pt x="341350" y="7496899"/>
                </a:lnTo>
                <a:lnTo>
                  <a:pt x="468731" y="7496899"/>
                </a:lnTo>
                <a:lnTo>
                  <a:pt x="375208" y="7550671"/>
                </a:lnTo>
                <a:lnTo>
                  <a:pt x="341350" y="7570152"/>
                </a:lnTo>
                <a:lnTo>
                  <a:pt x="341350" y="7589964"/>
                </a:lnTo>
                <a:lnTo>
                  <a:pt x="502589" y="7589964"/>
                </a:lnTo>
                <a:lnTo>
                  <a:pt x="502589" y="7571067"/>
                </a:lnTo>
                <a:lnTo>
                  <a:pt x="375208" y="7571067"/>
                </a:lnTo>
                <a:lnTo>
                  <a:pt x="502589" y="7497813"/>
                </a:lnTo>
                <a:lnTo>
                  <a:pt x="502589" y="7477773"/>
                </a:lnTo>
                <a:close/>
              </a:path>
              <a:path w="20104100" h="10931525">
                <a:moveTo>
                  <a:pt x="502589" y="7334351"/>
                </a:moveTo>
                <a:lnTo>
                  <a:pt x="462508" y="7346836"/>
                </a:lnTo>
                <a:lnTo>
                  <a:pt x="446392" y="7351852"/>
                </a:lnTo>
                <a:lnTo>
                  <a:pt x="446392" y="7372134"/>
                </a:lnTo>
                <a:lnTo>
                  <a:pt x="446392" y="7419581"/>
                </a:lnTo>
                <a:lnTo>
                  <a:pt x="368528" y="7396315"/>
                </a:lnTo>
                <a:lnTo>
                  <a:pt x="368528" y="7395400"/>
                </a:lnTo>
                <a:lnTo>
                  <a:pt x="446392" y="7372134"/>
                </a:lnTo>
                <a:lnTo>
                  <a:pt x="446392" y="7351852"/>
                </a:lnTo>
                <a:lnTo>
                  <a:pt x="368528" y="7376109"/>
                </a:lnTo>
                <a:lnTo>
                  <a:pt x="341350" y="7384567"/>
                </a:lnTo>
                <a:lnTo>
                  <a:pt x="341350" y="7406919"/>
                </a:lnTo>
                <a:lnTo>
                  <a:pt x="502589" y="7457364"/>
                </a:lnTo>
                <a:lnTo>
                  <a:pt x="502589" y="7436167"/>
                </a:lnTo>
                <a:lnTo>
                  <a:pt x="462508" y="7424420"/>
                </a:lnTo>
                <a:lnTo>
                  <a:pt x="462508" y="7367295"/>
                </a:lnTo>
                <a:lnTo>
                  <a:pt x="502589" y="7355548"/>
                </a:lnTo>
                <a:lnTo>
                  <a:pt x="502589" y="7334351"/>
                </a:lnTo>
                <a:close/>
              </a:path>
              <a:path w="20104100" h="10931525">
                <a:moveTo>
                  <a:pt x="502589" y="7200138"/>
                </a:moveTo>
                <a:lnTo>
                  <a:pt x="378663" y="7200138"/>
                </a:lnTo>
                <a:lnTo>
                  <a:pt x="341350" y="7200138"/>
                </a:lnTo>
                <a:lnTo>
                  <a:pt x="341350" y="7220877"/>
                </a:lnTo>
                <a:lnTo>
                  <a:pt x="418058" y="7257732"/>
                </a:lnTo>
                <a:lnTo>
                  <a:pt x="378891" y="7276541"/>
                </a:lnTo>
                <a:lnTo>
                  <a:pt x="341350" y="7294588"/>
                </a:lnTo>
                <a:lnTo>
                  <a:pt x="341350" y="7315314"/>
                </a:lnTo>
                <a:lnTo>
                  <a:pt x="502589" y="7315314"/>
                </a:lnTo>
                <a:lnTo>
                  <a:pt x="502589" y="7296429"/>
                </a:lnTo>
                <a:lnTo>
                  <a:pt x="378891" y="7296429"/>
                </a:lnTo>
                <a:lnTo>
                  <a:pt x="443852" y="7265098"/>
                </a:lnTo>
                <a:lnTo>
                  <a:pt x="443852" y="7250354"/>
                </a:lnTo>
                <a:lnTo>
                  <a:pt x="418058" y="7237958"/>
                </a:lnTo>
                <a:lnTo>
                  <a:pt x="378891" y="7219137"/>
                </a:lnTo>
                <a:lnTo>
                  <a:pt x="378663" y="7219035"/>
                </a:lnTo>
                <a:lnTo>
                  <a:pt x="502589" y="7219035"/>
                </a:lnTo>
                <a:lnTo>
                  <a:pt x="502589" y="7200138"/>
                </a:lnTo>
                <a:close/>
              </a:path>
              <a:path w="20104100" h="10931525">
                <a:moveTo>
                  <a:pt x="502589" y="7068236"/>
                </a:moveTo>
                <a:lnTo>
                  <a:pt x="485089" y="7068236"/>
                </a:lnTo>
                <a:lnTo>
                  <a:pt x="485089" y="7149554"/>
                </a:lnTo>
                <a:lnTo>
                  <a:pt x="430034" y="7149554"/>
                </a:lnTo>
                <a:lnTo>
                  <a:pt x="430034" y="7075144"/>
                </a:lnTo>
                <a:lnTo>
                  <a:pt x="412521" y="7075144"/>
                </a:lnTo>
                <a:lnTo>
                  <a:pt x="412521" y="7149554"/>
                </a:lnTo>
                <a:lnTo>
                  <a:pt x="358851" y="7149554"/>
                </a:lnTo>
                <a:lnTo>
                  <a:pt x="358851" y="7068236"/>
                </a:lnTo>
                <a:lnTo>
                  <a:pt x="341350" y="7068236"/>
                </a:lnTo>
                <a:lnTo>
                  <a:pt x="341350" y="7168896"/>
                </a:lnTo>
                <a:lnTo>
                  <a:pt x="502589" y="7168896"/>
                </a:lnTo>
                <a:lnTo>
                  <a:pt x="502589" y="7068236"/>
                </a:lnTo>
                <a:close/>
              </a:path>
              <a:path w="20104100" h="10931525">
                <a:moveTo>
                  <a:pt x="502589" y="2990964"/>
                </a:moveTo>
                <a:lnTo>
                  <a:pt x="358851" y="2990964"/>
                </a:lnTo>
                <a:lnTo>
                  <a:pt x="358851" y="2947657"/>
                </a:lnTo>
                <a:lnTo>
                  <a:pt x="341350" y="2947657"/>
                </a:lnTo>
                <a:lnTo>
                  <a:pt x="341350" y="3053626"/>
                </a:lnTo>
                <a:lnTo>
                  <a:pt x="358851" y="3053626"/>
                </a:lnTo>
                <a:lnTo>
                  <a:pt x="358851" y="3010319"/>
                </a:lnTo>
                <a:lnTo>
                  <a:pt x="502589" y="3010319"/>
                </a:lnTo>
                <a:lnTo>
                  <a:pt x="502589" y="2990964"/>
                </a:lnTo>
                <a:close/>
              </a:path>
              <a:path w="20104100" h="10931525">
                <a:moveTo>
                  <a:pt x="502589" y="2685224"/>
                </a:moveTo>
                <a:lnTo>
                  <a:pt x="465277" y="2685224"/>
                </a:lnTo>
                <a:lnTo>
                  <a:pt x="465277" y="2662186"/>
                </a:lnTo>
                <a:lnTo>
                  <a:pt x="447776" y="2662186"/>
                </a:lnTo>
                <a:lnTo>
                  <a:pt x="447776" y="2685224"/>
                </a:lnTo>
                <a:lnTo>
                  <a:pt x="447776" y="2703652"/>
                </a:lnTo>
                <a:lnTo>
                  <a:pt x="447776" y="2760091"/>
                </a:lnTo>
                <a:lnTo>
                  <a:pt x="363918" y="2703652"/>
                </a:lnTo>
                <a:lnTo>
                  <a:pt x="447776" y="2703652"/>
                </a:lnTo>
                <a:lnTo>
                  <a:pt x="447776" y="2685224"/>
                </a:lnTo>
                <a:lnTo>
                  <a:pt x="363918" y="2685224"/>
                </a:lnTo>
                <a:lnTo>
                  <a:pt x="341350" y="2685224"/>
                </a:lnTo>
                <a:lnTo>
                  <a:pt x="341350" y="2708262"/>
                </a:lnTo>
                <a:lnTo>
                  <a:pt x="450303" y="2781744"/>
                </a:lnTo>
                <a:lnTo>
                  <a:pt x="465277" y="2781744"/>
                </a:lnTo>
                <a:lnTo>
                  <a:pt x="465277" y="2704579"/>
                </a:lnTo>
                <a:lnTo>
                  <a:pt x="502589" y="2704579"/>
                </a:lnTo>
                <a:lnTo>
                  <a:pt x="502589" y="2685224"/>
                </a:lnTo>
                <a:close/>
              </a:path>
              <a:path w="20104100" h="10931525">
                <a:moveTo>
                  <a:pt x="502589" y="2255647"/>
                </a:moveTo>
                <a:lnTo>
                  <a:pt x="485317" y="2255647"/>
                </a:lnTo>
                <a:lnTo>
                  <a:pt x="485317" y="2332126"/>
                </a:lnTo>
                <a:lnTo>
                  <a:pt x="480072" y="2325573"/>
                </a:lnTo>
                <a:lnTo>
                  <a:pt x="452145" y="2293823"/>
                </a:lnTo>
                <a:lnTo>
                  <a:pt x="421335" y="2269617"/>
                </a:lnTo>
                <a:lnTo>
                  <a:pt x="386956" y="2260028"/>
                </a:lnTo>
                <a:lnTo>
                  <a:pt x="377977" y="2260727"/>
                </a:lnTo>
                <a:lnTo>
                  <a:pt x="376466" y="2260841"/>
                </a:lnTo>
                <a:lnTo>
                  <a:pt x="341947" y="2288756"/>
                </a:lnTo>
                <a:lnTo>
                  <a:pt x="341947" y="2288590"/>
                </a:lnTo>
                <a:lnTo>
                  <a:pt x="339394" y="2298814"/>
                </a:lnTo>
                <a:lnTo>
                  <a:pt x="338582" y="2310015"/>
                </a:lnTo>
                <a:lnTo>
                  <a:pt x="338950" y="2317191"/>
                </a:lnTo>
                <a:lnTo>
                  <a:pt x="356666" y="2351189"/>
                </a:lnTo>
                <a:lnTo>
                  <a:pt x="367830" y="2357780"/>
                </a:lnTo>
                <a:lnTo>
                  <a:pt x="368007" y="2357869"/>
                </a:lnTo>
                <a:lnTo>
                  <a:pt x="374510" y="2360003"/>
                </a:lnTo>
                <a:lnTo>
                  <a:pt x="381596" y="2361323"/>
                </a:lnTo>
                <a:lnTo>
                  <a:pt x="386956" y="2361692"/>
                </a:lnTo>
                <a:lnTo>
                  <a:pt x="387413" y="2361717"/>
                </a:lnTo>
                <a:lnTo>
                  <a:pt x="389255" y="2361844"/>
                </a:lnTo>
                <a:lnTo>
                  <a:pt x="389255" y="2342718"/>
                </a:lnTo>
                <a:lnTo>
                  <a:pt x="383425" y="2342718"/>
                </a:lnTo>
                <a:lnTo>
                  <a:pt x="377977" y="2341499"/>
                </a:lnTo>
                <a:lnTo>
                  <a:pt x="368007" y="2336660"/>
                </a:lnTo>
                <a:lnTo>
                  <a:pt x="367830" y="2336584"/>
                </a:lnTo>
                <a:lnTo>
                  <a:pt x="363766" y="2332888"/>
                </a:lnTo>
                <a:lnTo>
                  <a:pt x="357619" y="2323071"/>
                </a:lnTo>
                <a:lnTo>
                  <a:pt x="356082" y="2317077"/>
                </a:lnTo>
                <a:lnTo>
                  <a:pt x="356082" y="2300795"/>
                </a:lnTo>
                <a:lnTo>
                  <a:pt x="358927" y="2293505"/>
                </a:lnTo>
                <a:lnTo>
                  <a:pt x="364617" y="2288133"/>
                </a:lnTo>
                <a:lnTo>
                  <a:pt x="370141" y="2282596"/>
                </a:lnTo>
                <a:lnTo>
                  <a:pt x="377736" y="2279840"/>
                </a:lnTo>
                <a:lnTo>
                  <a:pt x="387413" y="2279840"/>
                </a:lnTo>
                <a:lnTo>
                  <a:pt x="426770" y="2295575"/>
                </a:lnTo>
                <a:lnTo>
                  <a:pt x="459486" y="2328380"/>
                </a:lnTo>
                <a:lnTo>
                  <a:pt x="487387" y="2362073"/>
                </a:lnTo>
                <a:lnTo>
                  <a:pt x="502589" y="2362073"/>
                </a:lnTo>
                <a:lnTo>
                  <a:pt x="502589" y="2255647"/>
                </a:lnTo>
                <a:close/>
              </a:path>
              <a:path w="20104100" h="10931525">
                <a:moveTo>
                  <a:pt x="502589" y="1979396"/>
                </a:moveTo>
                <a:lnTo>
                  <a:pt x="485317" y="1979396"/>
                </a:lnTo>
                <a:lnTo>
                  <a:pt x="485317" y="2055876"/>
                </a:lnTo>
                <a:lnTo>
                  <a:pt x="480072" y="2049322"/>
                </a:lnTo>
                <a:lnTo>
                  <a:pt x="452145" y="2017572"/>
                </a:lnTo>
                <a:lnTo>
                  <a:pt x="421335" y="1993366"/>
                </a:lnTo>
                <a:lnTo>
                  <a:pt x="386956" y="1983778"/>
                </a:lnTo>
                <a:lnTo>
                  <a:pt x="377977" y="1984476"/>
                </a:lnTo>
                <a:lnTo>
                  <a:pt x="376466" y="1984590"/>
                </a:lnTo>
                <a:lnTo>
                  <a:pt x="341947" y="2012505"/>
                </a:lnTo>
                <a:lnTo>
                  <a:pt x="341947" y="2012340"/>
                </a:lnTo>
                <a:lnTo>
                  <a:pt x="339394" y="2022563"/>
                </a:lnTo>
                <a:lnTo>
                  <a:pt x="338582" y="2033765"/>
                </a:lnTo>
                <a:lnTo>
                  <a:pt x="338950" y="2040940"/>
                </a:lnTo>
                <a:lnTo>
                  <a:pt x="356666" y="2074938"/>
                </a:lnTo>
                <a:lnTo>
                  <a:pt x="367830" y="2081530"/>
                </a:lnTo>
                <a:lnTo>
                  <a:pt x="368007" y="2081618"/>
                </a:lnTo>
                <a:lnTo>
                  <a:pt x="374510" y="2083752"/>
                </a:lnTo>
                <a:lnTo>
                  <a:pt x="381596" y="2085073"/>
                </a:lnTo>
                <a:lnTo>
                  <a:pt x="386956" y="2085441"/>
                </a:lnTo>
                <a:lnTo>
                  <a:pt x="387413" y="2085467"/>
                </a:lnTo>
                <a:lnTo>
                  <a:pt x="389255" y="2085594"/>
                </a:lnTo>
                <a:lnTo>
                  <a:pt x="389255" y="2066467"/>
                </a:lnTo>
                <a:lnTo>
                  <a:pt x="383425" y="2066467"/>
                </a:lnTo>
                <a:lnTo>
                  <a:pt x="377977" y="2065248"/>
                </a:lnTo>
                <a:lnTo>
                  <a:pt x="368007" y="2060409"/>
                </a:lnTo>
                <a:lnTo>
                  <a:pt x="367830" y="2060333"/>
                </a:lnTo>
                <a:lnTo>
                  <a:pt x="363766" y="2056638"/>
                </a:lnTo>
                <a:lnTo>
                  <a:pt x="357619" y="2046820"/>
                </a:lnTo>
                <a:lnTo>
                  <a:pt x="356082" y="2040826"/>
                </a:lnTo>
                <a:lnTo>
                  <a:pt x="356082" y="2024545"/>
                </a:lnTo>
                <a:lnTo>
                  <a:pt x="358927" y="2017255"/>
                </a:lnTo>
                <a:lnTo>
                  <a:pt x="364617" y="2011870"/>
                </a:lnTo>
                <a:lnTo>
                  <a:pt x="370141" y="2006346"/>
                </a:lnTo>
                <a:lnTo>
                  <a:pt x="377736" y="2003590"/>
                </a:lnTo>
                <a:lnTo>
                  <a:pt x="387413" y="2003590"/>
                </a:lnTo>
                <a:lnTo>
                  <a:pt x="426770" y="2019325"/>
                </a:lnTo>
                <a:lnTo>
                  <a:pt x="459486" y="2052129"/>
                </a:lnTo>
                <a:lnTo>
                  <a:pt x="487387" y="2085822"/>
                </a:lnTo>
                <a:lnTo>
                  <a:pt x="502589" y="2085822"/>
                </a:lnTo>
                <a:lnTo>
                  <a:pt x="502589" y="1979396"/>
                </a:lnTo>
                <a:close/>
              </a:path>
              <a:path w="20104100" h="10931525">
                <a:moveTo>
                  <a:pt x="502589" y="1856473"/>
                </a:moveTo>
                <a:lnTo>
                  <a:pt x="465277" y="1856473"/>
                </a:lnTo>
                <a:lnTo>
                  <a:pt x="465277" y="1833435"/>
                </a:lnTo>
                <a:lnTo>
                  <a:pt x="447776" y="1833435"/>
                </a:lnTo>
                <a:lnTo>
                  <a:pt x="447776" y="1856473"/>
                </a:lnTo>
                <a:lnTo>
                  <a:pt x="447776" y="1874901"/>
                </a:lnTo>
                <a:lnTo>
                  <a:pt x="447776" y="1931339"/>
                </a:lnTo>
                <a:lnTo>
                  <a:pt x="363918" y="1874901"/>
                </a:lnTo>
                <a:lnTo>
                  <a:pt x="447776" y="1874901"/>
                </a:lnTo>
                <a:lnTo>
                  <a:pt x="447776" y="1856473"/>
                </a:lnTo>
                <a:lnTo>
                  <a:pt x="363918" y="1856473"/>
                </a:lnTo>
                <a:lnTo>
                  <a:pt x="341350" y="1856473"/>
                </a:lnTo>
                <a:lnTo>
                  <a:pt x="341350" y="1879511"/>
                </a:lnTo>
                <a:lnTo>
                  <a:pt x="450303" y="1952993"/>
                </a:lnTo>
                <a:lnTo>
                  <a:pt x="465277" y="1952993"/>
                </a:lnTo>
                <a:lnTo>
                  <a:pt x="465277" y="1875828"/>
                </a:lnTo>
                <a:lnTo>
                  <a:pt x="502589" y="1875828"/>
                </a:lnTo>
                <a:lnTo>
                  <a:pt x="502589" y="1856473"/>
                </a:lnTo>
                <a:close/>
              </a:path>
              <a:path w="20104100" h="10931525">
                <a:moveTo>
                  <a:pt x="505358" y="8362734"/>
                </a:moveTo>
                <a:lnTo>
                  <a:pt x="489292" y="8322500"/>
                </a:lnTo>
                <a:lnTo>
                  <a:pt x="487159" y="8320672"/>
                </a:lnTo>
                <a:lnTo>
                  <a:pt x="487159" y="8362734"/>
                </a:lnTo>
                <a:lnTo>
                  <a:pt x="486092" y="8371941"/>
                </a:lnTo>
                <a:lnTo>
                  <a:pt x="449554" y="8402650"/>
                </a:lnTo>
                <a:lnTo>
                  <a:pt x="421970" y="8405584"/>
                </a:lnTo>
                <a:lnTo>
                  <a:pt x="409816" y="8404974"/>
                </a:lnTo>
                <a:lnTo>
                  <a:pt x="366369" y="8387486"/>
                </a:lnTo>
                <a:lnTo>
                  <a:pt x="356781" y="8362734"/>
                </a:lnTo>
                <a:lnTo>
                  <a:pt x="357847" y="8353641"/>
                </a:lnTo>
                <a:lnTo>
                  <a:pt x="394385" y="8322881"/>
                </a:lnTo>
                <a:lnTo>
                  <a:pt x="421970" y="8319884"/>
                </a:lnTo>
                <a:lnTo>
                  <a:pt x="436638" y="8320633"/>
                </a:lnTo>
                <a:lnTo>
                  <a:pt x="477570" y="8338198"/>
                </a:lnTo>
                <a:lnTo>
                  <a:pt x="487159" y="8362734"/>
                </a:lnTo>
                <a:lnTo>
                  <a:pt x="487159" y="8320672"/>
                </a:lnTo>
                <a:lnTo>
                  <a:pt x="445528" y="8301977"/>
                </a:lnTo>
                <a:lnTo>
                  <a:pt x="421970" y="8300072"/>
                </a:lnTo>
                <a:lnTo>
                  <a:pt x="409816" y="8300555"/>
                </a:lnTo>
                <a:lnTo>
                  <a:pt x="369290" y="8311782"/>
                </a:lnTo>
                <a:lnTo>
                  <a:pt x="356781" y="8320697"/>
                </a:lnTo>
                <a:lnTo>
                  <a:pt x="354660" y="8322500"/>
                </a:lnTo>
                <a:lnTo>
                  <a:pt x="338582" y="8362734"/>
                </a:lnTo>
                <a:lnTo>
                  <a:pt x="339229" y="8372183"/>
                </a:lnTo>
                <a:lnTo>
                  <a:pt x="361442" y="8408810"/>
                </a:lnTo>
                <a:lnTo>
                  <a:pt x="398475" y="8423554"/>
                </a:lnTo>
                <a:lnTo>
                  <a:pt x="421970" y="8425396"/>
                </a:lnTo>
                <a:lnTo>
                  <a:pt x="434136" y="8424939"/>
                </a:lnTo>
                <a:lnTo>
                  <a:pt x="474776" y="8413813"/>
                </a:lnTo>
                <a:lnTo>
                  <a:pt x="502767" y="8380933"/>
                </a:lnTo>
                <a:lnTo>
                  <a:pt x="504710" y="8372183"/>
                </a:lnTo>
                <a:lnTo>
                  <a:pt x="505358" y="8362734"/>
                </a:lnTo>
                <a:close/>
              </a:path>
              <a:path w="20104100" h="10931525">
                <a:moveTo>
                  <a:pt x="505358" y="8222767"/>
                </a:moveTo>
                <a:lnTo>
                  <a:pt x="487387" y="8183956"/>
                </a:lnTo>
                <a:lnTo>
                  <a:pt x="485203" y="8182305"/>
                </a:lnTo>
                <a:lnTo>
                  <a:pt x="476567" y="8178419"/>
                </a:lnTo>
                <a:lnTo>
                  <a:pt x="466547" y="8176095"/>
                </a:lnTo>
                <a:lnTo>
                  <a:pt x="455142" y="8175307"/>
                </a:lnTo>
                <a:lnTo>
                  <a:pt x="341350" y="8175307"/>
                </a:lnTo>
                <a:lnTo>
                  <a:pt x="341350" y="8194662"/>
                </a:lnTo>
                <a:lnTo>
                  <a:pt x="464350" y="8194662"/>
                </a:lnTo>
                <a:lnTo>
                  <a:pt x="472033" y="8196885"/>
                </a:lnTo>
                <a:lnTo>
                  <a:pt x="478180" y="8201342"/>
                </a:lnTo>
                <a:lnTo>
                  <a:pt x="484327" y="8205648"/>
                </a:lnTo>
                <a:lnTo>
                  <a:pt x="487387" y="8212861"/>
                </a:lnTo>
                <a:lnTo>
                  <a:pt x="487387" y="8233130"/>
                </a:lnTo>
                <a:lnTo>
                  <a:pt x="484327" y="8240331"/>
                </a:lnTo>
                <a:lnTo>
                  <a:pt x="477951" y="8245107"/>
                </a:lnTo>
                <a:lnTo>
                  <a:pt x="471500" y="8249717"/>
                </a:lnTo>
                <a:lnTo>
                  <a:pt x="463740" y="8252104"/>
                </a:lnTo>
                <a:lnTo>
                  <a:pt x="455142" y="8252244"/>
                </a:lnTo>
                <a:lnTo>
                  <a:pt x="454685" y="8252257"/>
                </a:lnTo>
                <a:lnTo>
                  <a:pt x="454685" y="8271840"/>
                </a:lnTo>
                <a:lnTo>
                  <a:pt x="463740" y="8271192"/>
                </a:lnTo>
                <a:lnTo>
                  <a:pt x="464350" y="8271154"/>
                </a:lnTo>
                <a:lnTo>
                  <a:pt x="497840" y="8252142"/>
                </a:lnTo>
                <a:lnTo>
                  <a:pt x="502132" y="8243494"/>
                </a:lnTo>
                <a:lnTo>
                  <a:pt x="502132" y="8243278"/>
                </a:lnTo>
                <a:lnTo>
                  <a:pt x="504558" y="8233829"/>
                </a:lnTo>
                <a:lnTo>
                  <a:pt x="504558" y="8233550"/>
                </a:lnTo>
                <a:lnTo>
                  <a:pt x="505358" y="8222767"/>
                </a:lnTo>
                <a:close/>
              </a:path>
              <a:path w="20104100" h="10931525">
                <a:moveTo>
                  <a:pt x="505358" y="7947203"/>
                </a:moveTo>
                <a:lnTo>
                  <a:pt x="492226" y="7907820"/>
                </a:lnTo>
                <a:lnTo>
                  <a:pt x="487159" y="7903172"/>
                </a:lnTo>
                <a:lnTo>
                  <a:pt x="484974" y="7901165"/>
                </a:lnTo>
                <a:lnTo>
                  <a:pt x="476453" y="7895831"/>
                </a:lnTo>
                <a:lnTo>
                  <a:pt x="466750" y="7891920"/>
                </a:lnTo>
                <a:lnTo>
                  <a:pt x="456222" y="7889481"/>
                </a:lnTo>
                <a:lnTo>
                  <a:pt x="455828" y="7889392"/>
                </a:lnTo>
                <a:lnTo>
                  <a:pt x="455828" y="7910804"/>
                </a:lnTo>
                <a:lnTo>
                  <a:pt x="465048" y="7912341"/>
                </a:lnTo>
                <a:lnTo>
                  <a:pt x="472567" y="7916113"/>
                </a:lnTo>
                <a:lnTo>
                  <a:pt x="487159" y="7947203"/>
                </a:lnTo>
                <a:lnTo>
                  <a:pt x="486079" y="7956690"/>
                </a:lnTo>
                <a:lnTo>
                  <a:pt x="449262" y="7987411"/>
                </a:lnTo>
                <a:lnTo>
                  <a:pt x="421970" y="7990281"/>
                </a:lnTo>
                <a:lnTo>
                  <a:pt x="409816" y="7989671"/>
                </a:lnTo>
                <a:lnTo>
                  <a:pt x="407581" y="7989570"/>
                </a:lnTo>
                <a:lnTo>
                  <a:pt x="366623" y="7972476"/>
                </a:lnTo>
                <a:lnTo>
                  <a:pt x="356781" y="7947203"/>
                </a:lnTo>
                <a:lnTo>
                  <a:pt x="357352" y="7939773"/>
                </a:lnTo>
                <a:lnTo>
                  <a:pt x="388797" y="7910804"/>
                </a:lnTo>
                <a:lnTo>
                  <a:pt x="388797" y="7889392"/>
                </a:lnTo>
                <a:lnTo>
                  <a:pt x="356781" y="7903083"/>
                </a:lnTo>
                <a:lnTo>
                  <a:pt x="352399" y="7907121"/>
                </a:lnTo>
                <a:lnTo>
                  <a:pt x="346354" y="7915326"/>
                </a:lnTo>
                <a:lnTo>
                  <a:pt x="342036" y="7924749"/>
                </a:lnTo>
                <a:lnTo>
                  <a:pt x="339445" y="7935366"/>
                </a:lnTo>
                <a:lnTo>
                  <a:pt x="338582" y="7947203"/>
                </a:lnTo>
                <a:lnTo>
                  <a:pt x="339229" y="7956664"/>
                </a:lnTo>
                <a:lnTo>
                  <a:pt x="361442" y="7993507"/>
                </a:lnTo>
                <a:lnTo>
                  <a:pt x="377977" y="8002613"/>
                </a:lnTo>
                <a:lnTo>
                  <a:pt x="378206" y="8002727"/>
                </a:lnTo>
                <a:lnTo>
                  <a:pt x="387934" y="8005953"/>
                </a:lnTo>
                <a:lnTo>
                  <a:pt x="398475" y="8008252"/>
                </a:lnTo>
                <a:lnTo>
                  <a:pt x="409816" y="8009636"/>
                </a:lnTo>
                <a:lnTo>
                  <a:pt x="421970" y="8010093"/>
                </a:lnTo>
                <a:lnTo>
                  <a:pt x="434225" y="8009636"/>
                </a:lnTo>
                <a:lnTo>
                  <a:pt x="445643" y="8008252"/>
                </a:lnTo>
                <a:lnTo>
                  <a:pt x="455828" y="8006029"/>
                </a:lnTo>
                <a:lnTo>
                  <a:pt x="456222" y="8005953"/>
                </a:lnTo>
                <a:lnTo>
                  <a:pt x="494995" y="7981074"/>
                </a:lnTo>
                <a:lnTo>
                  <a:pt x="504710" y="7956664"/>
                </a:lnTo>
                <a:lnTo>
                  <a:pt x="505358" y="7947203"/>
                </a:lnTo>
                <a:close/>
              </a:path>
              <a:path w="20104100" h="10931525">
                <a:moveTo>
                  <a:pt x="505358" y="3276892"/>
                </a:moveTo>
                <a:lnTo>
                  <a:pt x="489292" y="3236645"/>
                </a:lnTo>
                <a:lnTo>
                  <a:pt x="487159" y="3234829"/>
                </a:lnTo>
                <a:lnTo>
                  <a:pt x="487159" y="3276892"/>
                </a:lnTo>
                <a:lnTo>
                  <a:pt x="486092" y="3286087"/>
                </a:lnTo>
                <a:lnTo>
                  <a:pt x="449554" y="3316808"/>
                </a:lnTo>
                <a:lnTo>
                  <a:pt x="421970" y="3319742"/>
                </a:lnTo>
                <a:lnTo>
                  <a:pt x="409816" y="3319132"/>
                </a:lnTo>
                <a:lnTo>
                  <a:pt x="366369" y="3301644"/>
                </a:lnTo>
                <a:lnTo>
                  <a:pt x="356781" y="3276892"/>
                </a:lnTo>
                <a:lnTo>
                  <a:pt x="357847" y="3267799"/>
                </a:lnTo>
                <a:lnTo>
                  <a:pt x="394385" y="3237039"/>
                </a:lnTo>
                <a:lnTo>
                  <a:pt x="421970" y="3234042"/>
                </a:lnTo>
                <a:lnTo>
                  <a:pt x="436638" y="3234791"/>
                </a:lnTo>
                <a:lnTo>
                  <a:pt x="477570" y="3252355"/>
                </a:lnTo>
                <a:lnTo>
                  <a:pt x="487159" y="3276892"/>
                </a:lnTo>
                <a:lnTo>
                  <a:pt x="487159" y="3234829"/>
                </a:lnTo>
                <a:lnTo>
                  <a:pt x="445528" y="3216135"/>
                </a:lnTo>
                <a:lnTo>
                  <a:pt x="421970" y="3214230"/>
                </a:lnTo>
                <a:lnTo>
                  <a:pt x="409816" y="3214713"/>
                </a:lnTo>
                <a:lnTo>
                  <a:pt x="369290" y="3225939"/>
                </a:lnTo>
                <a:lnTo>
                  <a:pt x="356781" y="3234855"/>
                </a:lnTo>
                <a:lnTo>
                  <a:pt x="354660" y="3236645"/>
                </a:lnTo>
                <a:lnTo>
                  <a:pt x="338582" y="3276892"/>
                </a:lnTo>
                <a:lnTo>
                  <a:pt x="339229" y="3286341"/>
                </a:lnTo>
                <a:lnTo>
                  <a:pt x="361442" y="3322967"/>
                </a:lnTo>
                <a:lnTo>
                  <a:pt x="398475" y="3337712"/>
                </a:lnTo>
                <a:lnTo>
                  <a:pt x="421970" y="3339554"/>
                </a:lnTo>
                <a:lnTo>
                  <a:pt x="434136" y="3339084"/>
                </a:lnTo>
                <a:lnTo>
                  <a:pt x="474776" y="3327971"/>
                </a:lnTo>
                <a:lnTo>
                  <a:pt x="502767" y="3295091"/>
                </a:lnTo>
                <a:lnTo>
                  <a:pt x="504710" y="3286341"/>
                </a:lnTo>
                <a:lnTo>
                  <a:pt x="505358" y="3276892"/>
                </a:lnTo>
                <a:close/>
              </a:path>
              <a:path w="20104100" h="10931525">
                <a:moveTo>
                  <a:pt x="505358" y="3138767"/>
                </a:moveTo>
                <a:lnTo>
                  <a:pt x="489292" y="3098520"/>
                </a:lnTo>
                <a:lnTo>
                  <a:pt x="487159" y="3096704"/>
                </a:lnTo>
                <a:lnTo>
                  <a:pt x="487159" y="3138767"/>
                </a:lnTo>
                <a:lnTo>
                  <a:pt x="486092" y="3147961"/>
                </a:lnTo>
                <a:lnTo>
                  <a:pt x="449554" y="3178670"/>
                </a:lnTo>
                <a:lnTo>
                  <a:pt x="421970" y="3181616"/>
                </a:lnTo>
                <a:lnTo>
                  <a:pt x="409816" y="3181007"/>
                </a:lnTo>
                <a:lnTo>
                  <a:pt x="366369" y="3163519"/>
                </a:lnTo>
                <a:lnTo>
                  <a:pt x="356781" y="3138767"/>
                </a:lnTo>
                <a:lnTo>
                  <a:pt x="357847" y="3129661"/>
                </a:lnTo>
                <a:lnTo>
                  <a:pt x="394385" y="3098914"/>
                </a:lnTo>
                <a:lnTo>
                  <a:pt x="421970" y="3095917"/>
                </a:lnTo>
                <a:lnTo>
                  <a:pt x="436638" y="3096666"/>
                </a:lnTo>
                <a:lnTo>
                  <a:pt x="477570" y="3114230"/>
                </a:lnTo>
                <a:lnTo>
                  <a:pt x="487159" y="3138767"/>
                </a:lnTo>
                <a:lnTo>
                  <a:pt x="487159" y="3096704"/>
                </a:lnTo>
                <a:lnTo>
                  <a:pt x="445528" y="3078010"/>
                </a:lnTo>
                <a:lnTo>
                  <a:pt x="421970" y="3076105"/>
                </a:lnTo>
                <a:lnTo>
                  <a:pt x="409816" y="3076587"/>
                </a:lnTo>
                <a:lnTo>
                  <a:pt x="369290" y="3087814"/>
                </a:lnTo>
                <a:lnTo>
                  <a:pt x="356781" y="3096730"/>
                </a:lnTo>
                <a:lnTo>
                  <a:pt x="354660" y="3098520"/>
                </a:lnTo>
                <a:lnTo>
                  <a:pt x="338582" y="3138767"/>
                </a:lnTo>
                <a:lnTo>
                  <a:pt x="339229" y="3148215"/>
                </a:lnTo>
                <a:lnTo>
                  <a:pt x="361442" y="3184842"/>
                </a:lnTo>
                <a:lnTo>
                  <a:pt x="398475" y="3199587"/>
                </a:lnTo>
                <a:lnTo>
                  <a:pt x="421970" y="3201428"/>
                </a:lnTo>
                <a:lnTo>
                  <a:pt x="434136" y="3200958"/>
                </a:lnTo>
                <a:lnTo>
                  <a:pt x="474776" y="3189846"/>
                </a:lnTo>
                <a:lnTo>
                  <a:pt x="502767" y="3156966"/>
                </a:lnTo>
                <a:lnTo>
                  <a:pt x="504710" y="3148215"/>
                </a:lnTo>
                <a:lnTo>
                  <a:pt x="505358" y="3138767"/>
                </a:lnTo>
                <a:close/>
              </a:path>
              <a:path w="20104100" h="10931525">
                <a:moveTo>
                  <a:pt x="505358" y="2171890"/>
                </a:moveTo>
                <a:lnTo>
                  <a:pt x="489623" y="2133117"/>
                </a:lnTo>
                <a:lnTo>
                  <a:pt x="487616" y="2131390"/>
                </a:lnTo>
                <a:lnTo>
                  <a:pt x="487616" y="2163749"/>
                </a:lnTo>
                <a:lnTo>
                  <a:pt x="487616" y="2177567"/>
                </a:lnTo>
                <a:lnTo>
                  <a:pt x="486321" y="2182863"/>
                </a:lnTo>
                <a:lnTo>
                  <a:pt x="483704" y="2187778"/>
                </a:lnTo>
                <a:lnTo>
                  <a:pt x="471271" y="2182749"/>
                </a:lnTo>
                <a:lnTo>
                  <a:pt x="471271" y="2200910"/>
                </a:lnTo>
                <a:lnTo>
                  <a:pt x="429615" y="2213381"/>
                </a:lnTo>
                <a:lnTo>
                  <a:pt x="421970" y="2213584"/>
                </a:lnTo>
                <a:lnTo>
                  <a:pt x="414337" y="2213318"/>
                </a:lnTo>
                <a:lnTo>
                  <a:pt x="412191" y="2213254"/>
                </a:lnTo>
                <a:lnTo>
                  <a:pt x="374167" y="2201951"/>
                </a:lnTo>
                <a:lnTo>
                  <a:pt x="356552" y="2180031"/>
                </a:lnTo>
                <a:lnTo>
                  <a:pt x="356552" y="2166201"/>
                </a:lnTo>
                <a:lnTo>
                  <a:pt x="357847" y="2160981"/>
                </a:lnTo>
                <a:lnTo>
                  <a:pt x="360464" y="2156218"/>
                </a:lnTo>
                <a:lnTo>
                  <a:pt x="471271" y="2200910"/>
                </a:lnTo>
                <a:lnTo>
                  <a:pt x="471271" y="2182749"/>
                </a:lnTo>
                <a:lnTo>
                  <a:pt x="372668" y="2142858"/>
                </a:lnTo>
                <a:lnTo>
                  <a:pt x="378358" y="2138870"/>
                </a:lnTo>
                <a:lnTo>
                  <a:pt x="385419" y="2135797"/>
                </a:lnTo>
                <a:lnTo>
                  <a:pt x="421970" y="2130196"/>
                </a:lnTo>
                <a:lnTo>
                  <a:pt x="429615" y="2130450"/>
                </a:lnTo>
                <a:lnTo>
                  <a:pt x="470052" y="2141829"/>
                </a:lnTo>
                <a:lnTo>
                  <a:pt x="487616" y="2163749"/>
                </a:lnTo>
                <a:lnTo>
                  <a:pt x="487616" y="2131390"/>
                </a:lnTo>
                <a:lnTo>
                  <a:pt x="445985" y="2112340"/>
                </a:lnTo>
                <a:lnTo>
                  <a:pt x="421970" y="2110384"/>
                </a:lnTo>
                <a:lnTo>
                  <a:pt x="414337" y="2110676"/>
                </a:lnTo>
                <a:lnTo>
                  <a:pt x="412191" y="2110765"/>
                </a:lnTo>
                <a:lnTo>
                  <a:pt x="409511" y="2110867"/>
                </a:lnTo>
                <a:lnTo>
                  <a:pt x="397954" y="2112340"/>
                </a:lnTo>
                <a:lnTo>
                  <a:pt x="387286" y="2114791"/>
                </a:lnTo>
                <a:lnTo>
                  <a:pt x="377507" y="2118207"/>
                </a:lnTo>
                <a:lnTo>
                  <a:pt x="372668" y="2120519"/>
                </a:lnTo>
                <a:lnTo>
                  <a:pt x="368960" y="2122284"/>
                </a:lnTo>
                <a:lnTo>
                  <a:pt x="341109" y="2154605"/>
                </a:lnTo>
                <a:lnTo>
                  <a:pt x="338582" y="2171890"/>
                </a:lnTo>
                <a:lnTo>
                  <a:pt x="339217" y="2180729"/>
                </a:lnTo>
                <a:lnTo>
                  <a:pt x="360984" y="2216454"/>
                </a:lnTo>
                <a:lnTo>
                  <a:pt x="397954" y="2231491"/>
                </a:lnTo>
                <a:lnTo>
                  <a:pt x="421970" y="2233396"/>
                </a:lnTo>
                <a:lnTo>
                  <a:pt x="429615" y="2233104"/>
                </a:lnTo>
                <a:lnTo>
                  <a:pt x="431761" y="2233015"/>
                </a:lnTo>
                <a:lnTo>
                  <a:pt x="434428" y="2232914"/>
                </a:lnTo>
                <a:lnTo>
                  <a:pt x="475335" y="2221420"/>
                </a:lnTo>
                <a:lnTo>
                  <a:pt x="502831" y="2189048"/>
                </a:lnTo>
                <a:lnTo>
                  <a:pt x="504723" y="2180729"/>
                </a:lnTo>
                <a:lnTo>
                  <a:pt x="505358" y="2171890"/>
                </a:lnTo>
                <a:close/>
              </a:path>
              <a:path w="20104100" h="10931525">
                <a:moveTo>
                  <a:pt x="530694" y="2599169"/>
                </a:moveTo>
                <a:lnTo>
                  <a:pt x="468731" y="2571750"/>
                </a:lnTo>
                <a:lnTo>
                  <a:pt x="468731" y="2597315"/>
                </a:lnTo>
                <a:lnTo>
                  <a:pt x="530694" y="2617597"/>
                </a:lnTo>
                <a:lnTo>
                  <a:pt x="530694" y="2599169"/>
                </a:lnTo>
                <a:close/>
              </a:path>
              <a:path w="20104100" h="10931525">
                <a:moveTo>
                  <a:pt x="1452181" y="701548"/>
                </a:moveTo>
                <a:lnTo>
                  <a:pt x="1430147" y="636206"/>
                </a:lnTo>
                <a:lnTo>
                  <a:pt x="1423263" y="615772"/>
                </a:lnTo>
                <a:lnTo>
                  <a:pt x="1396898" y="537578"/>
                </a:lnTo>
                <a:lnTo>
                  <a:pt x="1396898" y="615772"/>
                </a:lnTo>
                <a:lnTo>
                  <a:pt x="1316139" y="615772"/>
                </a:lnTo>
                <a:lnTo>
                  <a:pt x="1356347" y="491794"/>
                </a:lnTo>
                <a:lnTo>
                  <a:pt x="1396898" y="615772"/>
                </a:lnTo>
                <a:lnTo>
                  <a:pt x="1396898" y="537578"/>
                </a:lnTo>
                <a:lnTo>
                  <a:pt x="1381467" y="491794"/>
                </a:lnTo>
                <a:lnTo>
                  <a:pt x="1373098" y="467004"/>
                </a:lnTo>
                <a:lnTo>
                  <a:pt x="1340599" y="467004"/>
                </a:lnTo>
                <a:lnTo>
                  <a:pt x="1261859" y="701548"/>
                </a:lnTo>
                <a:lnTo>
                  <a:pt x="1288326" y="701548"/>
                </a:lnTo>
                <a:lnTo>
                  <a:pt x="1309446" y="636206"/>
                </a:lnTo>
                <a:lnTo>
                  <a:pt x="1403591" y="636206"/>
                </a:lnTo>
                <a:lnTo>
                  <a:pt x="1425041" y="701548"/>
                </a:lnTo>
                <a:lnTo>
                  <a:pt x="1452181" y="701548"/>
                </a:lnTo>
                <a:close/>
              </a:path>
              <a:path w="20104100" h="10931525">
                <a:moveTo>
                  <a:pt x="1632991" y="467004"/>
                </a:moveTo>
                <a:lnTo>
                  <a:pt x="1609534" y="467004"/>
                </a:lnTo>
                <a:lnTo>
                  <a:pt x="1610194" y="657987"/>
                </a:lnTo>
                <a:lnTo>
                  <a:pt x="1531759" y="504863"/>
                </a:lnTo>
                <a:lnTo>
                  <a:pt x="1512366" y="467004"/>
                </a:lnTo>
                <a:lnTo>
                  <a:pt x="1482877" y="467004"/>
                </a:lnTo>
                <a:lnTo>
                  <a:pt x="1482877" y="701548"/>
                </a:lnTo>
                <a:lnTo>
                  <a:pt x="1506334" y="701548"/>
                </a:lnTo>
                <a:lnTo>
                  <a:pt x="1505661" y="504863"/>
                </a:lnTo>
                <a:lnTo>
                  <a:pt x="1606854" y="701548"/>
                </a:lnTo>
                <a:lnTo>
                  <a:pt x="1632991" y="701548"/>
                </a:lnTo>
                <a:lnTo>
                  <a:pt x="1632991" y="657987"/>
                </a:lnTo>
                <a:lnTo>
                  <a:pt x="1632991" y="467004"/>
                </a:lnTo>
                <a:close/>
              </a:path>
              <a:path w="20104100" h="10931525">
                <a:moveTo>
                  <a:pt x="1853996" y="701548"/>
                </a:moveTo>
                <a:lnTo>
                  <a:pt x="1831975" y="636206"/>
                </a:lnTo>
                <a:lnTo>
                  <a:pt x="1825078" y="615772"/>
                </a:lnTo>
                <a:lnTo>
                  <a:pt x="1798713" y="537578"/>
                </a:lnTo>
                <a:lnTo>
                  <a:pt x="1798713" y="615772"/>
                </a:lnTo>
                <a:lnTo>
                  <a:pt x="1717967" y="615772"/>
                </a:lnTo>
                <a:lnTo>
                  <a:pt x="1758175" y="491794"/>
                </a:lnTo>
                <a:lnTo>
                  <a:pt x="1798713" y="615772"/>
                </a:lnTo>
                <a:lnTo>
                  <a:pt x="1798713" y="537578"/>
                </a:lnTo>
                <a:lnTo>
                  <a:pt x="1783283" y="491794"/>
                </a:lnTo>
                <a:lnTo>
                  <a:pt x="1774926" y="467004"/>
                </a:lnTo>
                <a:lnTo>
                  <a:pt x="1742427" y="467004"/>
                </a:lnTo>
                <a:lnTo>
                  <a:pt x="1663687" y="701548"/>
                </a:lnTo>
                <a:lnTo>
                  <a:pt x="1690154" y="701548"/>
                </a:lnTo>
                <a:lnTo>
                  <a:pt x="1711261" y="636206"/>
                </a:lnTo>
                <a:lnTo>
                  <a:pt x="1805419" y="636206"/>
                </a:lnTo>
                <a:lnTo>
                  <a:pt x="1826856" y="701548"/>
                </a:lnTo>
                <a:lnTo>
                  <a:pt x="1853996" y="701548"/>
                </a:lnTo>
                <a:close/>
              </a:path>
              <a:path w="20104100" h="10931525">
                <a:moveTo>
                  <a:pt x="2040496" y="679094"/>
                </a:moveTo>
                <a:lnTo>
                  <a:pt x="1919871" y="679094"/>
                </a:lnTo>
                <a:lnTo>
                  <a:pt x="1919871" y="467004"/>
                </a:lnTo>
                <a:lnTo>
                  <a:pt x="1894078" y="467004"/>
                </a:lnTo>
                <a:lnTo>
                  <a:pt x="1894078" y="701548"/>
                </a:lnTo>
                <a:lnTo>
                  <a:pt x="2040496" y="701548"/>
                </a:lnTo>
                <a:lnTo>
                  <a:pt x="2040496" y="679094"/>
                </a:lnTo>
                <a:close/>
              </a:path>
              <a:path w="20104100" h="10931525">
                <a:moveTo>
                  <a:pt x="2253475" y="467004"/>
                </a:moveTo>
                <a:lnTo>
                  <a:pt x="2226665" y="467004"/>
                </a:lnTo>
                <a:lnTo>
                  <a:pt x="2161336" y="582599"/>
                </a:lnTo>
                <a:lnTo>
                  <a:pt x="2095995" y="467004"/>
                </a:lnTo>
                <a:lnTo>
                  <a:pt x="2067852" y="467004"/>
                </a:lnTo>
                <a:lnTo>
                  <a:pt x="2147595" y="605383"/>
                </a:lnTo>
                <a:lnTo>
                  <a:pt x="2147595" y="701548"/>
                </a:lnTo>
                <a:lnTo>
                  <a:pt x="2173389" y="701548"/>
                </a:lnTo>
                <a:lnTo>
                  <a:pt x="2173389" y="605713"/>
                </a:lnTo>
                <a:lnTo>
                  <a:pt x="2186736" y="582599"/>
                </a:lnTo>
                <a:lnTo>
                  <a:pt x="2253475" y="467004"/>
                </a:lnTo>
                <a:close/>
              </a:path>
              <a:path w="20104100" h="10931525">
                <a:moveTo>
                  <a:pt x="2444331" y="636879"/>
                </a:moveTo>
                <a:lnTo>
                  <a:pt x="2443911" y="628611"/>
                </a:lnTo>
                <a:lnTo>
                  <a:pt x="2443873" y="627786"/>
                </a:lnTo>
                <a:lnTo>
                  <a:pt x="2442489" y="619620"/>
                </a:lnTo>
                <a:lnTo>
                  <a:pt x="2417864" y="587629"/>
                </a:lnTo>
                <a:lnTo>
                  <a:pt x="2377567" y="572719"/>
                </a:lnTo>
                <a:lnTo>
                  <a:pt x="2363241" y="569201"/>
                </a:lnTo>
                <a:lnTo>
                  <a:pt x="2356332" y="567270"/>
                </a:lnTo>
                <a:lnTo>
                  <a:pt x="2318016" y="546747"/>
                </a:lnTo>
                <a:lnTo>
                  <a:pt x="2310981" y="533120"/>
                </a:lnTo>
                <a:lnTo>
                  <a:pt x="2310981" y="523290"/>
                </a:lnTo>
                <a:lnTo>
                  <a:pt x="2311819" y="515442"/>
                </a:lnTo>
                <a:lnTo>
                  <a:pt x="2314206" y="508635"/>
                </a:lnTo>
                <a:lnTo>
                  <a:pt x="2314321" y="508304"/>
                </a:lnTo>
                <a:lnTo>
                  <a:pt x="2349322" y="485787"/>
                </a:lnTo>
                <a:lnTo>
                  <a:pt x="2359558" y="485089"/>
                </a:lnTo>
                <a:lnTo>
                  <a:pt x="2367813" y="485533"/>
                </a:lnTo>
                <a:lnTo>
                  <a:pt x="2410663" y="500786"/>
                </a:lnTo>
                <a:lnTo>
                  <a:pt x="2428583" y="512902"/>
                </a:lnTo>
                <a:lnTo>
                  <a:pt x="2441981" y="492798"/>
                </a:lnTo>
                <a:lnTo>
                  <a:pt x="2400109" y="470357"/>
                </a:lnTo>
                <a:lnTo>
                  <a:pt x="2370315" y="463816"/>
                </a:lnTo>
                <a:lnTo>
                  <a:pt x="2371331" y="463816"/>
                </a:lnTo>
                <a:lnTo>
                  <a:pt x="2359228" y="463321"/>
                </a:lnTo>
                <a:lnTo>
                  <a:pt x="2348801" y="463816"/>
                </a:lnTo>
                <a:lnTo>
                  <a:pt x="2338959" y="465328"/>
                </a:lnTo>
                <a:lnTo>
                  <a:pt x="2300325" y="486854"/>
                </a:lnTo>
                <a:lnTo>
                  <a:pt x="2288565" y="508304"/>
                </a:lnTo>
                <a:lnTo>
                  <a:pt x="2288438" y="508635"/>
                </a:lnTo>
                <a:lnTo>
                  <a:pt x="2286749" y="517029"/>
                </a:lnTo>
                <a:lnTo>
                  <a:pt x="2286177" y="525970"/>
                </a:lnTo>
                <a:lnTo>
                  <a:pt x="2286533" y="533120"/>
                </a:lnTo>
                <a:lnTo>
                  <a:pt x="2286622" y="534911"/>
                </a:lnTo>
                <a:lnTo>
                  <a:pt x="2306726" y="571411"/>
                </a:lnTo>
                <a:lnTo>
                  <a:pt x="2345296" y="587946"/>
                </a:lnTo>
                <a:lnTo>
                  <a:pt x="2373490" y="595439"/>
                </a:lnTo>
                <a:lnTo>
                  <a:pt x="2380081" y="597420"/>
                </a:lnTo>
                <a:lnTo>
                  <a:pt x="2386380" y="599630"/>
                </a:lnTo>
                <a:lnTo>
                  <a:pt x="2400211" y="605155"/>
                </a:lnTo>
                <a:lnTo>
                  <a:pt x="2406472" y="609625"/>
                </a:lnTo>
                <a:lnTo>
                  <a:pt x="2411158" y="615442"/>
                </a:lnTo>
                <a:lnTo>
                  <a:pt x="2416073" y="621017"/>
                </a:lnTo>
                <a:lnTo>
                  <a:pt x="2418537" y="628611"/>
                </a:lnTo>
                <a:lnTo>
                  <a:pt x="2418537" y="646709"/>
                </a:lnTo>
                <a:lnTo>
                  <a:pt x="2416187" y="654418"/>
                </a:lnTo>
                <a:lnTo>
                  <a:pt x="2411501" y="661339"/>
                </a:lnTo>
                <a:lnTo>
                  <a:pt x="2407031" y="668045"/>
                </a:lnTo>
                <a:lnTo>
                  <a:pt x="2365591" y="683120"/>
                </a:lnTo>
                <a:lnTo>
                  <a:pt x="2358885" y="682764"/>
                </a:lnTo>
                <a:lnTo>
                  <a:pt x="2357285" y="682764"/>
                </a:lnTo>
                <a:lnTo>
                  <a:pt x="2313825" y="664946"/>
                </a:lnTo>
                <a:lnTo>
                  <a:pt x="2294217" y="648944"/>
                </a:lnTo>
                <a:lnTo>
                  <a:pt x="2278811" y="668375"/>
                </a:lnTo>
                <a:lnTo>
                  <a:pt x="2310282" y="691375"/>
                </a:lnTo>
                <a:lnTo>
                  <a:pt x="2353360" y="704684"/>
                </a:lnTo>
                <a:lnTo>
                  <a:pt x="2364917" y="705231"/>
                </a:lnTo>
                <a:lnTo>
                  <a:pt x="2376144" y="704684"/>
                </a:lnTo>
                <a:lnTo>
                  <a:pt x="2414346" y="691603"/>
                </a:lnTo>
                <a:lnTo>
                  <a:pt x="2441740" y="655396"/>
                </a:lnTo>
                <a:lnTo>
                  <a:pt x="2443607" y="646709"/>
                </a:lnTo>
                <a:lnTo>
                  <a:pt x="2443683" y="646366"/>
                </a:lnTo>
                <a:lnTo>
                  <a:pt x="2444331" y="636879"/>
                </a:lnTo>
                <a:close/>
              </a:path>
              <a:path w="20104100" h="10931525">
                <a:moveTo>
                  <a:pt x="2636189" y="467004"/>
                </a:moveTo>
                <a:lnTo>
                  <a:pt x="2488768" y="467004"/>
                </a:lnTo>
                <a:lnTo>
                  <a:pt x="2488768" y="489445"/>
                </a:lnTo>
                <a:lnTo>
                  <a:pt x="2549753" y="489445"/>
                </a:lnTo>
                <a:lnTo>
                  <a:pt x="2549753" y="679094"/>
                </a:lnTo>
                <a:lnTo>
                  <a:pt x="2488768" y="679094"/>
                </a:lnTo>
                <a:lnTo>
                  <a:pt x="2488768" y="701548"/>
                </a:lnTo>
                <a:lnTo>
                  <a:pt x="2636189" y="701548"/>
                </a:lnTo>
                <a:lnTo>
                  <a:pt x="2636189" y="679094"/>
                </a:lnTo>
                <a:lnTo>
                  <a:pt x="2575547" y="679094"/>
                </a:lnTo>
                <a:lnTo>
                  <a:pt x="2575547" y="489445"/>
                </a:lnTo>
                <a:lnTo>
                  <a:pt x="2636189" y="489445"/>
                </a:lnTo>
                <a:lnTo>
                  <a:pt x="2636189" y="467004"/>
                </a:lnTo>
                <a:close/>
              </a:path>
              <a:path w="20104100" h="10931525">
                <a:moveTo>
                  <a:pt x="2846159" y="636879"/>
                </a:moveTo>
                <a:lnTo>
                  <a:pt x="2830487" y="595579"/>
                </a:lnTo>
                <a:lnTo>
                  <a:pt x="2793542" y="576567"/>
                </a:lnTo>
                <a:lnTo>
                  <a:pt x="2765069" y="569201"/>
                </a:lnTo>
                <a:lnTo>
                  <a:pt x="2758160" y="567270"/>
                </a:lnTo>
                <a:lnTo>
                  <a:pt x="2719832" y="546747"/>
                </a:lnTo>
                <a:lnTo>
                  <a:pt x="2712796" y="533120"/>
                </a:lnTo>
                <a:lnTo>
                  <a:pt x="2712796" y="523290"/>
                </a:lnTo>
                <a:lnTo>
                  <a:pt x="2713634" y="515442"/>
                </a:lnTo>
                <a:lnTo>
                  <a:pt x="2716034" y="508635"/>
                </a:lnTo>
                <a:lnTo>
                  <a:pt x="2716149" y="508304"/>
                </a:lnTo>
                <a:lnTo>
                  <a:pt x="2751137" y="485787"/>
                </a:lnTo>
                <a:lnTo>
                  <a:pt x="2761386" y="485089"/>
                </a:lnTo>
                <a:lnTo>
                  <a:pt x="2769628" y="485533"/>
                </a:lnTo>
                <a:lnTo>
                  <a:pt x="2812478" y="500786"/>
                </a:lnTo>
                <a:lnTo>
                  <a:pt x="2830411" y="512902"/>
                </a:lnTo>
                <a:lnTo>
                  <a:pt x="2843809" y="492798"/>
                </a:lnTo>
                <a:lnTo>
                  <a:pt x="2801924" y="470357"/>
                </a:lnTo>
                <a:lnTo>
                  <a:pt x="2772130" y="463816"/>
                </a:lnTo>
                <a:lnTo>
                  <a:pt x="2773159" y="463816"/>
                </a:lnTo>
                <a:lnTo>
                  <a:pt x="2761043" y="463321"/>
                </a:lnTo>
                <a:lnTo>
                  <a:pt x="2750616" y="463816"/>
                </a:lnTo>
                <a:lnTo>
                  <a:pt x="2740774" y="465328"/>
                </a:lnTo>
                <a:lnTo>
                  <a:pt x="2702141" y="486854"/>
                </a:lnTo>
                <a:lnTo>
                  <a:pt x="2688005" y="525970"/>
                </a:lnTo>
                <a:lnTo>
                  <a:pt x="2688348" y="533120"/>
                </a:lnTo>
                <a:lnTo>
                  <a:pt x="2708541" y="571411"/>
                </a:lnTo>
                <a:lnTo>
                  <a:pt x="2747124" y="587946"/>
                </a:lnTo>
                <a:lnTo>
                  <a:pt x="2775305" y="595439"/>
                </a:lnTo>
                <a:lnTo>
                  <a:pt x="2781909" y="597420"/>
                </a:lnTo>
                <a:lnTo>
                  <a:pt x="2788208" y="599630"/>
                </a:lnTo>
                <a:lnTo>
                  <a:pt x="2802039" y="605155"/>
                </a:lnTo>
                <a:lnTo>
                  <a:pt x="2808287" y="609625"/>
                </a:lnTo>
                <a:lnTo>
                  <a:pt x="2812986" y="615442"/>
                </a:lnTo>
                <a:lnTo>
                  <a:pt x="2817901" y="621017"/>
                </a:lnTo>
                <a:lnTo>
                  <a:pt x="2820352" y="628611"/>
                </a:lnTo>
                <a:lnTo>
                  <a:pt x="2820352" y="646709"/>
                </a:lnTo>
                <a:lnTo>
                  <a:pt x="2818003" y="654418"/>
                </a:lnTo>
                <a:lnTo>
                  <a:pt x="2813316" y="661339"/>
                </a:lnTo>
                <a:lnTo>
                  <a:pt x="2808846" y="668045"/>
                </a:lnTo>
                <a:lnTo>
                  <a:pt x="2767406" y="683120"/>
                </a:lnTo>
                <a:lnTo>
                  <a:pt x="2760713" y="682764"/>
                </a:lnTo>
                <a:lnTo>
                  <a:pt x="2759113" y="682764"/>
                </a:lnTo>
                <a:lnTo>
                  <a:pt x="2715641" y="664946"/>
                </a:lnTo>
                <a:lnTo>
                  <a:pt x="2696045" y="648944"/>
                </a:lnTo>
                <a:lnTo>
                  <a:pt x="2680627" y="668375"/>
                </a:lnTo>
                <a:lnTo>
                  <a:pt x="2712110" y="691375"/>
                </a:lnTo>
                <a:lnTo>
                  <a:pt x="2755176" y="704684"/>
                </a:lnTo>
                <a:lnTo>
                  <a:pt x="2766745" y="705231"/>
                </a:lnTo>
                <a:lnTo>
                  <a:pt x="2777972" y="704684"/>
                </a:lnTo>
                <a:lnTo>
                  <a:pt x="2816161" y="691603"/>
                </a:lnTo>
                <a:lnTo>
                  <a:pt x="2826474" y="683120"/>
                </a:lnTo>
                <a:lnTo>
                  <a:pt x="2830233" y="679373"/>
                </a:lnTo>
                <a:lnTo>
                  <a:pt x="2845498" y="646366"/>
                </a:lnTo>
                <a:lnTo>
                  <a:pt x="2846159" y="636879"/>
                </a:lnTo>
                <a:close/>
              </a:path>
              <a:path w="20104100" h="10931525">
                <a:moveTo>
                  <a:pt x="20104100" y="10465651"/>
                </a:moveTo>
                <a:lnTo>
                  <a:pt x="842721" y="10465651"/>
                </a:lnTo>
                <a:lnTo>
                  <a:pt x="842721" y="0"/>
                </a:lnTo>
                <a:lnTo>
                  <a:pt x="832599" y="0"/>
                </a:lnTo>
                <a:lnTo>
                  <a:pt x="832599" y="10465651"/>
                </a:lnTo>
                <a:lnTo>
                  <a:pt x="0" y="10465651"/>
                </a:lnTo>
                <a:lnTo>
                  <a:pt x="0" y="10476116"/>
                </a:lnTo>
                <a:lnTo>
                  <a:pt x="832599" y="10476116"/>
                </a:lnTo>
                <a:lnTo>
                  <a:pt x="832599" y="10931373"/>
                </a:lnTo>
                <a:lnTo>
                  <a:pt x="842721" y="10931373"/>
                </a:lnTo>
                <a:lnTo>
                  <a:pt x="842721" y="10476116"/>
                </a:lnTo>
                <a:lnTo>
                  <a:pt x="20104100" y="10476116"/>
                </a:lnTo>
                <a:lnTo>
                  <a:pt x="20104100" y="104656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073537" y="774175"/>
            <a:ext cx="647700" cy="255904"/>
          </a:xfrm>
          <a:custGeom>
            <a:avLst/>
            <a:gdLst/>
            <a:ahLst/>
            <a:cxnLst/>
            <a:rect l="l" t="t" r="r" b="b"/>
            <a:pathLst>
              <a:path w="647700" h="255905">
                <a:moveTo>
                  <a:pt x="34176" y="182053"/>
                </a:moveTo>
                <a:lnTo>
                  <a:pt x="1563" y="203609"/>
                </a:lnTo>
                <a:lnTo>
                  <a:pt x="55" y="207742"/>
                </a:lnTo>
                <a:lnTo>
                  <a:pt x="0" y="208077"/>
                </a:lnTo>
                <a:lnTo>
                  <a:pt x="335" y="209417"/>
                </a:lnTo>
                <a:lnTo>
                  <a:pt x="446" y="209864"/>
                </a:lnTo>
                <a:lnTo>
                  <a:pt x="1563" y="212098"/>
                </a:lnTo>
                <a:lnTo>
                  <a:pt x="33332" y="239804"/>
                </a:lnTo>
                <a:lnTo>
                  <a:pt x="70755" y="252494"/>
                </a:lnTo>
                <a:lnTo>
                  <a:pt x="103424" y="255322"/>
                </a:lnTo>
                <a:lnTo>
                  <a:pt x="118314" y="254735"/>
                </a:lnTo>
                <a:lnTo>
                  <a:pt x="156700" y="245940"/>
                </a:lnTo>
                <a:lnTo>
                  <a:pt x="191212" y="219469"/>
                </a:lnTo>
                <a:lnTo>
                  <a:pt x="194130" y="214443"/>
                </a:lnTo>
                <a:lnTo>
                  <a:pt x="89798" y="214443"/>
                </a:lnTo>
                <a:lnTo>
                  <a:pt x="81533" y="213438"/>
                </a:lnTo>
                <a:lnTo>
                  <a:pt x="45792" y="191659"/>
                </a:lnTo>
                <a:lnTo>
                  <a:pt x="40431" y="184957"/>
                </a:lnTo>
                <a:lnTo>
                  <a:pt x="39091" y="183394"/>
                </a:lnTo>
                <a:lnTo>
                  <a:pt x="37527" y="182500"/>
                </a:lnTo>
                <a:lnTo>
                  <a:pt x="35740" y="182277"/>
                </a:lnTo>
                <a:lnTo>
                  <a:pt x="34176" y="182053"/>
                </a:lnTo>
                <a:close/>
              </a:path>
              <a:path w="647700" h="255905">
                <a:moveTo>
                  <a:pt x="104429" y="0"/>
                </a:moveTo>
                <a:lnTo>
                  <a:pt x="65163" y="5654"/>
                </a:lnTo>
                <a:lnTo>
                  <a:pt x="26945" y="28773"/>
                </a:lnTo>
                <a:lnTo>
                  <a:pt x="9333" y="64940"/>
                </a:lnTo>
                <a:lnTo>
                  <a:pt x="8600" y="75390"/>
                </a:lnTo>
                <a:lnTo>
                  <a:pt x="9011" y="82873"/>
                </a:lnTo>
                <a:lnTo>
                  <a:pt x="23929" y="118027"/>
                </a:lnTo>
                <a:lnTo>
                  <a:pt x="59425" y="142278"/>
                </a:lnTo>
                <a:lnTo>
                  <a:pt x="119507" y="159827"/>
                </a:lnTo>
                <a:lnTo>
                  <a:pt x="126655" y="162061"/>
                </a:lnTo>
                <a:lnTo>
                  <a:pt x="132128" y="164518"/>
                </a:lnTo>
                <a:lnTo>
                  <a:pt x="135926" y="167199"/>
                </a:lnTo>
                <a:lnTo>
                  <a:pt x="139946" y="169656"/>
                </a:lnTo>
                <a:lnTo>
                  <a:pt x="142850" y="172560"/>
                </a:lnTo>
                <a:lnTo>
                  <a:pt x="144637" y="175910"/>
                </a:lnTo>
                <a:lnTo>
                  <a:pt x="146424" y="179038"/>
                </a:lnTo>
                <a:lnTo>
                  <a:pt x="147203" y="182053"/>
                </a:lnTo>
                <a:lnTo>
                  <a:pt x="147318" y="195903"/>
                </a:lnTo>
                <a:lnTo>
                  <a:pt x="142962" y="203051"/>
                </a:lnTo>
                <a:lnTo>
                  <a:pt x="99403" y="214443"/>
                </a:lnTo>
                <a:lnTo>
                  <a:pt x="194130" y="214443"/>
                </a:lnTo>
                <a:lnTo>
                  <a:pt x="196489" y="210381"/>
                </a:lnTo>
                <a:lnTo>
                  <a:pt x="200259" y="200538"/>
                </a:lnTo>
                <a:lnTo>
                  <a:pt x="202520" y="189941"/>
                </a:lnTo>
                <a:lnTo>
                  <a:pt x="203245" y="179038"/>
                </a:lnTo>
                <a:lnTo>
                  <a:pt x="203274" y="178591"/>
                </a:lnTo>
                <a:lnTo>
                  <a:pt x="202429" y="167199"/>
                </a:lnTo>
                <a:lnTo>
                  <a:pt x="202395" y="166738"/>
                </a:lnTo>
                <a:lnTo>
                  <a:pt x="199756" y="155639"/>
                </a:lnTo>
                <a:lnTo>
                  <a:pt x="170940" y="119535"/>
                </a:lnTo>
                <a:lnTo>
                  <a:pt x="91361" y="93484"/>
                </a:lnTo>
                <a:lnTo>
                  <a:pt x="83990" y="91250"/>
                </a:lnTo>
                <a:lnTo>
                  <a:pt x="64221" y="70699"/>
                </a:lnTo>
                <a:lnTo>
                  <a:pt x="64221" y="60200"/>
                </a:lnTo>
                <a:lnTo>
                  <a:pt x="67683" y="53834"/>
                </a:lnTo>
                <a:lnTo>
                  <a:pt x="74608" y="48919"/>
                </a:lnTo>
                <a:lnTo>
                  <a:pt x="80253" y="45674"/>
                </a:lnTo>
                <a:lnTo>
                  <a:pt x="80096" y="45674"/>
                </a:lnTo>
                <a:lnTo>
                  <a:pt x="87676" y="43140"/>
                </a:lnTo>
                <a:lnTo>
                  <a:pt x="96220" y="41695"/>
                </a:lnTo>
                <a:lnTo>
                  <a:pt x="106104" y="41213"/>
                </a:lnTo>
                <a:lnTo>
                  <a:pt x="194030" y="41213"/>
                </a:lnTo>
                <a:lnTo>
                  <a:pt x="194339" y="40543"/>
                </a:lnTo>
                <a:lnTo>
                  <a:pt x="193892" y="39202"/>
                </a:lnTo>
                <a:lnTo>
                  <a:pt x="193446" y="37639"/>
                </a:lnTo>
                <a:lnTo>
                  <a:pt x="192775" y="36299"/>
                </a:lnTo>
                <a:lnTo>
                  <a:pt x="155862" y="9549"/>
                </a:lnTo>
                <a:lnTo>
                  <a:pt x="113811" y="272"/>
                </a:lnTo>
                <a:lnTo>
                  <a:pt x="104429" y="0"/>
                </a:lnTo>
                <a:close/>
              </a:path>
              <a:path w="647700" h="255905">
                <a:moveTo>
                  <a:pt x="194030" y="41213"/>
                </a:moveTo>
                <a:lnTo>
                  <a:pt x="106104" y="41213"/>
                </a:lnTo>
                <a:lnTo>
                  <a:pt x="117563" y="41695"/>
                </a:lnTo>
                <a:lnTo>
                  <a:pt x="116152" y="41695"/>
                </a:lnTo>
                <a:lnTo>
                  <a:pt x="155360" y="61987"/>
                </a:lnTo>
                <a:lnTo>
                  <a:pt x="157370" y="63774"/>
                </a:lnTo>
                <a:lnTo>
                  <a:pt x="158152" y="64333"/>
                </a:lnTo>
                <a:lnTo>
                  <a:pt x="159056" y="64940"/>
                </a:lnTo>
                <a:lnTo>
                  <a:pt x="160050" y="65338"/>
                </a:lnTo>
                <a:lnTo>
                  <a:pt x="161167" y="65561"/>
                </a:lnTo>
                <a:lnTo>
                  <a:pt x="161986" y="65338"/>
                </a:lnTo>
                <a:lnTo>
                  <a:pt x="162228" y="65338"/>
                </a:lnTo>
                <a:lnTo>
                  <a:pt x="163736" y="64333"/>
                </a:lnTo>
                <a:lnTo>
                  <a:pt x="191882" y="43558"/>
                </a:lnTo>
                <a:lnTo>
                  <a:pt x="193669" y="41995"/>
                </a:lnTo>
                <a:lnTo>
                  <a:pt x="194030" y="41213"/>
                </a:lnTo>
                <a:close/>
              </a:path>
              <a:path w="647700" h="255905">
                <a:moveTo>
                  <a:pt x="357799" y="3350"/>
                </a:moveTo>
                <a:lnTo>
                  <a:pt x="299944" y="3350"/>
                </a:lnTo>
                <a:lnTo>
                  <a:pt x="297286" y="4132"/>
                </a:lnTo>
                <a:lnTo>
                  <a:pt x="297822" y="4132"/>
                </a:lnTo>
                <a:lnTo>
                  <a:pt x="296929" y="5026"/>
                </a:lnTo>
                <a:lnTo>
                  <a:pt x="210481" y="242254"/>
                </a:lnTo>
                <a:lnTo>
                  <a:pt x="209643" y="247615"/>
                </a:lnTo>
                <a:lnTo>
                  <a:pt x="211374" y="251077"/>
                </a:lnTo>
                <a:lnTo>
                  <a:pt x="212826" y="251971"/>
                </a:lnTo>
                <a:lnTo>
                  <a:pt x="255603" y="251971"/>
                </a:lnTo>
                <a:lnTo>
                  <a:pt x="260406" y="247615"/>
                </a:lnTo>
                <a:lnTo>
                  <a:pt x="278045" y="198360"/>
                </a:lnTo>
                <a:lnTo>
                  <a:pt x="278165" y="198025"/>
                </a:lnTo>
                <a:lnTo>
                  <a:pt x="278835" y="195791"/>
                </a:lnTo>
                <a:lnTo>
                  <a:pt x="280287" y="194674"/>
                </a:lnTo>
                <a:lnTo>
                  <a:pt x="428502" y="194674"/>
                </a:lnTo>
                <a:lnTo>
                  <a:pt x="412618" y="150110"/>
                </a:lnTo>
                <a:lnTo>
                  <a:pt x="292014" y="150110"/>
                </a:lnTo>
                <a:lnTo>
                  <a:pt x="291009" y="148211"/>
                </a:lnTo>
                <a:lnTo>
                  <a:pt x="292573" y="144414"/>
                </a:lnTo>
                <a:lnTo>
                  <a:pt x="321053" y="66343"/>
                </a:lnTo>
                <a:lnTo>
                  <a:pt x="321724" y="64779"/>
                </a:lnTo>
                <a:lnTo>
                  <a:pt x="322394" y="63998"/>
                </a:lnTo>
                <a:lnTo>
                  <a:pt x="381926" y="63998"/>
                </a:lnTo>
                <a:lnTo>
                  <a:pt x="362937" y="10722"/>
                </a:lnTo>
                <a:lnTo>
                  <a:pt x="361191" y="5919"/>
                </a:lnTo>
                <a:lnTo>
                  <a:pt x="360541" y="5361"/>
                </a:lnTo>
                <a:lnTo>
                  <a:pt x="357799" y="3350"/>
                </a:lnTo>
                <a:close/>
              </a:path>
              <a:path w="647700" h="255905">
                <a:moveTo>
                  <a:pt x="428502" y="194674"/>
                </a:moveTo>
                <a:lnTo>
                  <a:pt x="365841" y="194674"/>
                </a:lnTo>
                <a:lnTo>
                  <a:pt x="366846" y="195009"/>
                </a:lnTo>
                <a:lnTo>
                  <a:pt x="367405" y="195791"/>
                </a:lnTo>
                <a:lnTo>
                  <a:pt x="367963" y="196350"/>
                </a:lnTo>
                <a:lnTo>
                  <a:pt x="368410" y="197243"/>
                </a:lnTo>
                <a:lnTo>
                  <a:pt x="368566" y="198025"/>
                </a:lnTo>
                <a:lnTo>
                  <a:pt x="368633" y="198360"/>
                </a:lnTo>
                <a:lnTo>
                  <a:pt x="385858" y="246721"/>
                </a:lnTo>
                <a:lnTo>
                  <a:pt x="386152" y="247615"/>
                </a:lnTo>
                <a:lnTo>
                  <a:pt x="386854" y="250072"/>
                </a:lnTo>
                <a:lnTo>
                  <a:pt x="386950" y="250407"/>
                </a:lnTo>
                <a:lnTo>
                  <a:pt x="389072" y="251971"/>
                </a:lnTo>
                <a:lnTo>
                  <a:pt x="443688" y="251971"/>
                </a:lnTo>
                <a:lnTo>
                  <a:pt x="444880" y="251077"/>
                </a:lnTo>
                <a:lnTo>
                  <a:pt x="445215" y="250407"/>
                </a:lnTo>
                <a:lnTo>
                  <a:pt x="445587" y="249290"/>
                </a:lnTo>
                <a:lnTo>
                  <a:pt x="446369" y="246721"/>
                </a:lnTo>
                <a:lnTo>
                  <a:pt x="446369" y="244711"/>
                </a:lnTo>
                <a:lnTo>
                  <a:pt x="445699" y="242924"/>
                </a:lnTo>
                <a:lnTo>
                  <a:pt x="428621" y="195009"/>
                </a:lnTo>
                <a:lnTo>
                  <a:pt x="428502" y="194674"/>
                </a:lnTo>
                <a:close/>
              </a:path>
              <a:path w="647700" h="255905">
                <a:moveTo>
                  <a:pt x="480542" y="3350"/>
                </a:moveTo>
                <a:lnTo>
                  <a:pt x="424474" y="3350"/>
                </a:lnTo>
                <a:lnTo>
                  <a:pt x="422575" y="4132"/>
                </a:lnTo>
                <a:lnTo>
                  <a:pt x="421532" y="5919"/>
                </a:lnTo>
                <a:lnTo>
                  <a:pt x="421160" y="6477"/>
                </a:lnTo>
                <a:lnTo>
                  <a:pt x="420802" y="7148"/>
                </a:lnTo>
                <a:lnTo>
                  <a:pt x="420913" y="8041"/>
                </a:lnTo>
                <a:lnTo>
                  <a:pt x="421011" y="8823"/>
                </a:lnTo>
                <a:lnTo>
                  <a:pt x="501763" y="142404"/>
                </a:lnTo>
                <a:lnTo>
                  <a:pt x="503103" y="144414"/>
                </a:lnTo>
                <a:lnTo>
                  <a:pt x="504108" y="146201"/>
                </a:lnTo>
                <a:lnTo>
                  <a:pt x="505448" y="149328"/>
                </a:lnTo>
                <a:lnTo>
                  <a:pt x="505783" y="151674"/>
                </a:lnTo>
                <a:lnTo>
                  <a:pt x="505839" y="247615"/>
                </a:lnTo>
                <a:lnTo>
                  <a:pt x="506174" y="248955"/>
                </a:lnTo>
                <a:lnTo>
                  <a:pt x="506320" y="249290"/>
                </a:lnTo>
                <a:lnTo>
                  <a:pt x="507235" y="250407"/>
                </a:lnTo>
                <a:lnTo>
                  <a:pt x="508241" y="251412"/>
                </a:lnTo>
                <a:lnTo>
                  <a:pt x="510251" y="251971"/>
                </a:lnTo>
                <a:lnTo>
                  <a:pt x="561293" y="251971"/>
                </a:lnTo>
                <a:lnTo>
                  <a:pt x="564420" y="249290"/>
                </a:lnTo>
                <a:lnTo>
                  <a:pt x="564532" y="147430"/>
                </a:lnTo>
                <a:lnTo>
                  <a:pt x="564979" y="143185"/>
                </a:lnTo>
                <a:lnTo>
                  <a:pt x="565761" y="141063"/>
                </a:lnTo>
                <a:lnTo>
                  <a:pt x="567101" y="139053"/>
                </a:lnTo>
                <a:lnTo>
                  <a:pt x="590826" y="100185"/>
                </a:lnTo>
                <a:lnTo>
                  <a:pt x="540295" y="100185"/>
                </a:lnTo>
                <a:lnTo>
                  <a:pt x="539402" y="99962"/>
                </a:lnTo>
                <a:lnTo>
                  <a:pt x="538285" y="98733"/>
                </a:lnTo>
                <a:lnTo>
                  <a:pt x="536945" y="96499"/>
                </a:lnTo>
                <a:lnTo>
                  <a:pt x="487355" y="9381"/>
                </a:lnTo>
                <a:lnTo>
                  <a:pt x="486014" y="7148"/>
                </a:lnTo>
                <a:lnTo>
                  <a:pt x="484610" y="5361"/>
                </a:lnTo>
                <a:lnTo>
                  <a:pt x="484088" y="5026"/>
                </a:lnTo>
                <a:lnTo>
                  <a:pt x="482971" y="4132"/>
                </a:lnTo>
                <a:lnTo>
                  <a:pt x="484060" y="4132"/>
                </a:lnTo>
                <a:lnTo>
                  <a:pt x="480542" y="3350"/>
                </a:lnTo>
                <a:close/>
              </a:path>
              <a:path w="647700" h="255905">
                <a:moveTo>
                  <a:pt x="381926" y="63998"/>
                </a:moveTo>
                <a:lnTo>
                  <a:pt x="323957" y="63998"/>
                </a:lnTo>
                <a:lnTo>
                  <a:pt x="324795" y="64779"/>
                </a:lnTo>
                <a:lnTo>
                  <a:pt x="325409" y="66008"/>
                </a:lnTo>
                <a:lnTo>
                  <a:pt x="353555" y="144414"/>
                </a:lnTo>
                <a:lnTo>
                  <a:pt x="354672" y="148211"/>
                </a:lnTo>
                <a:lnTo>
                  <a:pt x="353667" y="150110"/>
                </a:lnTo>
                <a:lnTo>
                  <a:pt x="412618" y="150110"/>
                </a:lnTo>
                <a:lnTo>
                  <a:pt x="381926" y="63998"/>
                </a:lnTo>
                <a:close/>
              </a:path>
              <a:path w="647700" h="255905">
                <a:moveTo>
                  <a:pt x="645898" y="4132"/>
                </a:moveTo>
                <a:lnTo>
                  <a:pt x="596755" y="4132"/>
                </a:lnTo>
                <a:lnTo>
                  <a:pt x="595917" y="4690"/>
                </a:lnTo>
                <a:lnTo>
                  <a:pt x="594800" y="5361"/>
                </a:lnTo>
                <a:lnTo>
                  <a:pt x="593922" y="6477"/>
                </a:lnTo>
                <a:lnTo>
                  <a:pt x="593449" y="7148"/>
                </a:lnTo>
                <a:lnTo>
                  <a:pt x="592231" y="9381"/>
                </a:lnTo>
                <a:lnTo>
                  <a:pt x="542194" y="99180"/>
                </a:lnTo>
                <a:lnTo>
                  <a:pt x="541189" y="100185"/>
                </a:lnTo>
                <a:lnTo>
                  <a:pt x="590826" y="100185"/>
                </a:lnTo>
                <a:lnTo>
                  <a:pt x="645842" y="10052"/>
                </a:lnTo>
                <a:lnTo>
                  <a:pt x="646959" y="8041"/>
                </a:lnTo>
                <a:lnTo>
                  <a:pt x="647023" y="7594"/>
                </a:lnTo>
                <a:lnTo>
                  <a:pt x="647087" y="7148"/>
                </a:lnTo>
                <a:lnTo>
                  <a:pt x="647182" y="6477"/>
                </a:lnTo>
                <a:lnTo>
                  <a:pt x="646512" y="5361"/>
                </a:lnTo>
                <a:lnTo>
                  <a:pt x="645898" y="4132"/>
                </a:lnTo>
                <a:close/>
              </a:path>
              <a:path w="647700" h="255905">
                <a:moveTo>
                  <a:pt x="644390" y="3350"/>
                </a:moveTo>
                <a:lnTo>
                  <a:pt x="599267" y="3350"/>
                </a:lnTo>
                <a:lnTo>
                  <a:pt x="595749" y="4132"/>
                </a:lnTo>
                <a:lnTo>
                  <a:pt x="646084" y="4132"/>
                </a:lnTo>
                <a:lnTo>
                  <a:pt x="644390" y="3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4148679" y="617112"/>
            <a:ext cx="466090" cy="255904"/>
          </a:xfrm>
          <a:custGeom>
            <a:avLst/>
            <a:gdLst/>
            <a:ahLst/>
            <a:cxnLst/>
            <a:rect l="l" t="t" r="r" b="b"/>
            <a:pathLst>
              <a:path w="466090" h="255905">
                <a:moveTo>
                  <a:pt x="78294" y="3462"/>
                </a:moveTo>
                <a:lnTo>
                  <a:pt x="4311" y="3462"/>
                </a:lnTo>
                <a:lnTo>
                  <a:pt x="2792" y="3909"/>
                </a:lnTo>
                <a:lnTo>
                  <a:pt x="1596" y="5088"/>
                </a:lnTo>
                <a:lnTo>
                  <a:pt x="558" y="5919"/>
                </a:lnTo>
                <a:lnTo>
                  <a:pt x="0" y="7706"/>
                </a:lnTo>
                <a:lnTo>
                  <a:pt x="0" y="249290"/>
                </a:lnTo>
                <a:lnTo>
                  <a:pt x="2568" y="251971"/>
                </a:lnTo>
                <a:lnTo>
                  <a:pt x="80416" y="251971"/>
                </a:lnTo>
                <a:lnTo>
                  <a:pt x="121210" y="248201"/>
                </a:lnTo>
                <a:lnTo>
                  <a:pt x="168413" y="228390"/>
                </a:lnTo>
                <a:lnTo>
                  <a:pt x="186946" y="210757"/>
                </a:lnTo>
                <a:lnTo>
                  <a:pt x="60088" y="210757"/>
                </a:lnTo>
                <a:lnTo>
                  <a:pt x="58636" y="209194"/>
                </a:lnTo>
                <a:lnTo>
                  <a:pt x="58636" y="46462"/>
                </a:lnTo>
                <a:lnTo>
                  <a:pt x="59753" y="44899"/>
                </a:lnTo>
                <a:lnTo>
                  <a:pt x="187309" y="44899"/>
                </a:lnTo>
                <a:lnTo>
                  <a:pt x="181774" y="38449"/>
                </a:lnTo>
                <a:lnTo>
                  <a:pt x="140896" y="13298"/>
                </a:lnTo>
                <a:lnTo>
                  <a:pt x="103703" y="5088"/>
                </a:lnTo>
                <a:lnTo>
                  <a:pt x="78294" y="3462"/>
                </a:lnTo>
                <a:close/>
              </a:path>
              <a:path w="466090" h="255905">
                <a:moveTo>
                  <a:pt x="187309" y="44899"/>
                </a:moveTo>
                <a:lnTo>
                  <a:pt x="72709" y="44899"/>
                </a:lnTo>
                <a:lnTo>
                  <a:pt x="85672" y="45422"/>
                </a:lnTo>
                <a:lnTo>
                  <a:pt x="97421" y="46993"/>
                </a:lnTo>
                <a:lnTo>
                  <a:pt x="132687" y="64081"/>
                </a:lnTo>
                <a:lnTo>
                  <a:pt x="149943" y="100436"/>
                </a:lnTo>
                <a:lnTo>
                  <a:pt x="152121" y="126990"/>
                </a:lnTo>
                <a:lnTo>
                  <a:pt x="151534" y="141482"/>
                </a:lnTo>
                <a:lnTo>
                  <a:pt x="137629" y="184497"/>
                </a:lnTo>
                <a:lnTo>
                  <a:pt x="105483" y="206234"/>
                </a:lnTo>
                <a:lnTo>
                  <a:pt x="69359" y="210757"/>
                </a:lnTo>
                <a:lnTo>
                  <a:pt x="186946" y="210757"/>
                </a:lnTo>
                <a:lnTo>
                  <a:pt x="209752" y="162424"/>
                </a:lnTo>
                <a:lnTo>
                  <a:pt x="213421" y="126990"/>
                </a:lnTo>
                <a:lnTo>
                  <a:pt x="213438" y="126655"/>
                </a:lnTo>
                <a:lnTo>
                  <a:pt x="205522" y="76709"/>
                </a:lnTo>
                <a:lnTo>
                  <a:pt x="191533" y="49820"/>
                </a:lnTo>
                <a:lnTo>
                  <a:pt x="187309" y="44899"/>
                </a:lnTo>
                <a:close/>
              </a:path>
              <a:path w="466090" h="255905">
                <a:moveTo>
                  <a:pt x="351478" y="0"/>
                </a:moveTo>
                <a:lnTo>
                  <a:pt x="304297" y="8858"/>
                </a:lnTo>
                <a:lnTo>
                  <a:pt x="267879" y="34512"/>
                </a:lnTo>
                <a:lnTo>
                  <a:pt x="244526" y="74929"/>
                </a:lnTo>
                <a:lnTo>
                  <a:pt x="244466" y="75076"/>
                </a:lnTo>
                <a:lnTo>
                  <a:pt x="240135" y="91306"/>
                </a:lnTo>
                <a:lnTo>
                  <a:pt x="240068" y="91557"/>
                </a:lnTo>
                <a:lnTo>
                  <a:pt x="237476" y="109106"/>
                </a:lnTo>
                <a:lnTo>
                  <a:pt x="237429" y="109420"/>
                </a:lnTo>
                <a:lnTo>
                  <a:pt x="236565" y="128331"/>
                </a:lnTo>
                <a:lnTo>
                  <a:pt x="236565" y="129001"/>
                </a:lnTo>
                <a:lnTo>
                  <a:pt x="237393" y="147262"/>
                </a:lnTo>
                <a:lnTo>
                  <a:pt x="237409" y="147597"/>
                </a:lnTo>
                <a:lnTo>
                  <a:pt x="239935" y="164853"/>
                </a:lnTo>
                <a:lnTo>
                  <a:pt x="239984" y="165188"/>
                </a:lnTo>
                <a:lnTo>
                  <a:pt x="244189" y="181104"/>
                </a:lnTo>
                <a:lnTo>
                  <a:pt x="244277" y="181439"/>
                </a:lnTo>
                <a:lnTo>
                  <a:pt x="267292" y="221563"/>
                </a:lnTo>
                <a:lnTo>
                  <a:pt x="303668" y="246840"/>
                </a:lnTo>
                <a:lnTo>
                  <a:pt x="351478" y="255322"/>
                </a:lnTo>
                <a:lnTo>
                  <a:pt x="367970" y="254379"/>
                </a:lnTo>
                <a:lnTo>
                  <a:pt x="368222" y="254379"/>
                </a:lnTo>
                <a:lnTo>
                  <a:pt x="383608" y="251552"/>
                </a:lnTo>
                <a:lnTo>
                  <a:pt x="383810" y="251552"/>
                </a:lnTo>
                <a:lnTo>
                  <a:pt x="398660" y="246652"/>
                </a:lnTo>
                <a:lnTo>
                  <a:pt x="412126" y="239908"/>
                </a:lnTo>
                <a:lnTo>
                  <a:pt x="424272" y="231385"/>
                </a:lnTo>
                <a:lnTo>
                  <a:pt x="434910" y="221228"/>
                </a:lnTo>
                <a:lnTo>
                  <a:pt x="440424" y="214108"/>
                </a:lnTo>
                <a:lnTo>
                  <a:pt x="351478" y="214108"/>
                </a:lnTo>
                <a:lnTo>
                  <a:pt x="338711" y="212873"/>
                </a:lnTo>
                <a:lnTo>
                  <a:pt x="338556" y="212873"/>
                </a:lnTo>
                <a:lnTo>
                  <a:pt x="327601" y="209166"/>
                </a:lnTo>
                <a:lnTo>
                  <a:pt x="318055" y="202800"/>
                </a:lnTo>
                <a:lnTo>
                  <a:pt x="310600" y="194004"/>
                </a:lnTo>
                <a:lnTo>
                  <a:pt x="305029" y="182402"/>
                </a:lnTo>
                <a:lnTo>
                  <a:pt x="301119" y="167953"/>
                </a:lnTo>
                <a:lnTo>
                  <a:pt x="301051" y="167701"/>
                </a:lnTo>
                <a:lnTo>
                  <a:pt x="298683" y="150047"/>
                </a:lnTo>
                <a:lnTo>
                  <a:pt x="297867" y="129001"/>
                </a:lnTo>
                <a:lnTo>
                  <a:pt x="298615" y="109420"/>
                </a:lnTo>
                <a:lnTo>
                  <a:pt x="310935" y="61987"/>
                </a:lnTo>
                <a:lnTo>
                  <a:pt x="351478" y="40878"/>
                </a:lnTo>
                <a:lnTo>
                  <a:pt x="439602" y="40878"/>
                </a:lnTo>
                <a:lnTo>
                  <a:pt x="434659" y="34512"/>
                </a:lnTo>
                <a:lnTo>
                  <a:pt x="398472" y="8858"/>
                </a:lnTo>
                <a:lnTo>
                  <a:pt x="368316" y="984"/>
                </a:lnTo>
                <a:lnTo>
                  <a:pt x="351478" y="0"/>
                </a:lnTo>
                <a:close/>
              </a:path>
              <a:path w="466090" h="255905">
                <a:moveTo>
                  <a:pt x="439602" y="40878"/>
                </a:moveTo>
                <a:lnTo>
                  <a:pt x="351478" y="40878"/>
                </a:lnTo>
                <a:lnTo>
                  <a:pt x="364148" y="42197"/>
                </a:lnTo>
                <a:lnTo>
                  <a:pt x="375017" y="46155"/>
                </a:lnTo>
                <a:lnTo>
                  <a:pt x="401152" y="89128"/>
                </a:lnTo>
                <a:lnTo>
                  <a:pt x="404394" y="128331"/>
                </a:lnTo>
                <a:lnTo>
                  <a:pt x="404419" y="129001"/>
                </a:lnTo>
                <a:lnTo>
                  <a:pt x="403729" y="147262"/>
                </a:lnTo>
                <a:lnTo>
                  <a:pt x="403623" y="150047"/>
                </a:lnTo>
                <a:lnTo>
                  <a:pt x="401269" y="167701"/>
                </a:lnTo>
                <a:lnTo>
                  <a:pt x="401236" y="167953"/>
                </a:lnTo>
                <a:lnTo>
                  <a:pt x="397342" y="182402"/>
                </a:lnTo>
                <a:lnTo>
                  <a:pt x="364295" y="212873"/>
                </a:lnTo>
                <a:lnTo>
                  <a:pt x="351478" y="214108"/>
                </a:lnTo>
                <a:lnTo>
                  <a:pt x="440424" y="214108"/>
                </a:lnTo>
                <a:lnTo>
                  <a:pt x="462128" y="165188"/>
                </a:lnTo>
                <a:lnTo>
                  <a:pt x="465706" y="129001"/>
                </a:lnTo>
                <a:lnTo>
                  <a:pt x="465737" y="128331"/>
                </a:lnTo>
                <a:lnTo>
                  <a:pt x="457860" y="75076"/>
                </a:lnTo>
                <a:lnTo>
                  <a:pt x="443894" y="46406"/>
                </a:lnTo>
                <a:lnTo>
                  <a:pt x="439602" y="408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4028" y="564757"/>
            <a:ext cx="4038699" cy="304242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3478358" y="6442802"/>
            <a:ext cx="2559050" cy="2559050"/>
            <a:chOff x="3478358" y="6442802"/>
            <a:chExt cx="2559050" cy="255905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5356" y="6466860"/>
              <a:ext cx="2404908" cy="240491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6479" y="6442802"/>
              <a:ext cx="2462662" cy="246265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8358" y="6442802"/>
              <a:ext cx="2558904" cy="255889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574600" y="6462049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9466" y="6717032"/>
              <a:ext cx="1446771" cy="87644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0963" y="8510295"/>
              <a:ext cx="747567" cy="114879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1014714" y="3834794"/>
            <a:ext cx="7486650" cy="2559050"/>
            <a:chOff x="1014714" y="3834794"/>
            <a:chExt cx="7486650" cy="2559050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1712" y="3858854"/>
              <a:ext cx="2404908" cy="240491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2835" y="3834794"/>
              <a:ext cx="2462662" cy="246265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4714" y="3834795"/>
              <a:ext cx="2558904" cy="2558891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110956" y="3854042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15319" y="4109808"/>
              <a:ext cx="1949304" cy="87566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7319" y="5902288"/>
              <a:ext cx="747567" cy="11487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5356" y="3858854"/>
              <a:ext cx="2404908" cy="2404915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26479" y="3834794"/>
              <a:ext cx="2462662" cy="246265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78358" y="3834795"/>
              <a:ext cx="2558904" cy="2558891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574600" y="3854042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75103" y="4111150"/>
              <a:ext cx="1694154" cy="36038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0963" y="5902288"/>
              <a:ext cx="747567" cy="11487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020" y="3858854"/>
              <a:ext cx="2404908" cy="240491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90143" y="3834794"/>
              <a:ext cx="2462662" cy="2462658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42022" y="3834795"/>
              <a:ext cx="2558904" cy="2558891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6038265" y="3854042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39607" y="4111150"/>
              <a:ext cx="1650616" cy="60137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44627" y="5902288"/>
              <a:ext cx="747567" cy="114879"/>
            </a:xfrm>
            <a:prstGeom prst="rect">
              <a:avLst/>
            </a:prstGeom>
          </p:spPr>
        </p:pic>
      </p:grpSp>
      <p:grpSp>
        <p:nvGrpSpPr>
          <p:cNvPr id="32" name="object 32" descr=""/>
          <p:cNvGrpSpPr/>
          <p:nvPr/>
        </p:nvGrpSpPr>
        <p:grpSpPr>
          <a:xfrm>
            <a:off x="1014714" y="1226787"/>
            <a:ext cx="7486650" cy="2559050"/>
            <a:chOff x="1014714" y="1226787"/>
            <a:chExt cx="7486650" cy="2559050"/>
          </a:xfrm>
        </p:grpSpPr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1712" y="1250847"/>
              <a:ext cx="2404908" cy="2404913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2835" y="1226787"/>
              <a:ext cx="2462662" cy="2462657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4714" y="1226788"/>
              <a:ext cx="2558904" cy="2558891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1110956" y="1246035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12298" y="1506388"/>
              <a:ext cx="1836268" cy="628455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17319" y="3294281"/>
              <a:ext cx="747567" cy="114879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5356" y="1250847"/>
              <a:ext cx="2404908" cy="2404913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26479" y="1226787"/>
              <a:ext cx="2462662" cy="2462657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78358" y="1226788"/>
              <a:ext cx="2558904" cy="2558891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3574600" y="1246035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75103" y="1501801"/>
              <a:ext cx="1775149" cy="1116493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80963" y="3294281"/>
              <a:ext cx="747567" cy="114879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020" y="1250847"/>
              <a:ext cx="2404908" cy="2404913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90143" y="1226787"/>
              <a:ext cx="2462662" cy="2462657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42022" y="1226788"/>
              <a:ext cx="2558904" cy="2558891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6038265" y="1246035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38767" y="1501801"/>
              <a:ext cx="1731047" cy="87387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44627" y="3294281"/>
              <a:ext cx="747567" cy="114879"/>
            </a:xfrm>
            <a:prstGeom prst="rect">
              <a:avLst/>
            </a:prstGeom>
          </p:spPr>
        </p:pic>
      </p:grpSp>
      <p:grpSp>
        <p:nvGrpSpPr>
          <p:cNvPr id="51" name="object 51" descr=""/>
          <p:cNvGrpSpPr/>
          <p:nvPr/>
        </p:nvGrpSpPr>
        <p:grpSpPr>
          <a:xfrm>
            <a:off x="5942022" y="6442802"/>
            <a:ext cx="2559050" cy="2559050"/>
            <a:chOff x="5942022" y="6442802"/>
            <a:chExt cx="2559050" cy="2559050"/>
          </a:xfrm>
        </p:grpSpPr>
        <p:pic>
          <p:nvPicPr>
            <p:cNvPr id="52" name="object 5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020" y="6466860"/>
              <a:ext cx="2404908" cy="2404913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90144" y="6442802"/>
              <a:ext cx="2462662" cy="2462657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42022" y="6442802"/>
              <a:ext cx="2558904" cy="2558894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6038265" y="6462049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39774" y="6717032"/>
              <a:ext cx="1918058" cy="63382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44627" y="8510295"/>
              <a:ext cx="747567" cy="114879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1014714" y="6462052"/>
            <a:ext cx="2559050" cy="4846955"/>
            <a:chOff x="1014714" y="6462052"/>
            <a:chExt cx="2559050" cy="4846955"/>
          </a:xfrm>
        </p:grpSpPr>
        <p:pic>
          <p:nvPicPr>
            <p:cNvPr id="59" name="object 5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91712" y="8949759"/>
              <a:ext cx="2404908" cy="2358797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2835" y="8925701"/>
              <a:ext cx="2462662" cy="2382854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14714" y="8925701"/>
              <a:ext cx="2558904" cy="2382854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1110956" y="8944948"/>
              <a:ext cx="2366645" cy="2364105"/>
            </a:xfrm>
            <a:custGeom>
              <a:avLst/>
              <a:gdLst/>
              <a:ahLst/>
              <a:cxnLst/>
              <a:rect l="l" t="t" r="r" b="b"/>
              <a:pathLst>
                <a:path w="2366645" h="2364104">
                  <a:moveTo>
                    <a:pt x="2366420" y="0"/>
                  </a:moveTo>
                  <a:lnTo>
                    <a:pt x="0" y="0"/>
                  </a:lnTo>
                  <a:lnTo>
                    <a:pt x="0" y="2363608"/>
                  </a:lnTo>
                  <a:lnTo>
                    <a:pt x="2366420" y="2363608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11459" y="9200713"/>
              <a:ext cx="1934476" cy="843552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17319" y="10993193"/>
              <a:ext cx="747567" cy="114879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1712" y="6486110"/>
              <a:ext cx="2404908" cy="2404913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2835" y="6462052"/>
              <a:ext cx="2462662" cy="2462657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4714" y="6462052"/>
              <a:ext cx="2558904" cy="2558894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1110956" y="6481298"/>
              <a:ext cx="2366645" cy="2366645"/>
            </a:xfrm>
            <a:custGeom>
              <a:avLst/>
              <a:gdLst/>
              <a:ahLst/>
              <a:cxnLst/>
              <a:rect l="l" t="t" r="r" b="b"/>
              <a:pathLst>
                <a:path w="2366645" h="2366645">
                  <a:moveTo>
                    <a:pt x="2366420" y="0"/>
                  </a:moveTo>
                  <a:lnTo>
                    <a:pt x="0" y="0"/>
                  </a:lnTo>
                  <a:lnTo>
                    <a:pt x="0" y="2366420"/>
                  </a:lnTo>
                  <a:lnTo>
                    <a:pt x="2366420" y="2366420"/>
                  </a:lnTo>
                  <a:lnTo>
                    <a:pt x="2366420" y="0"/>
                  </a:lnTo>
                  <a:close/>
                </a:path>
              </a:pathLst>
            </a:custGeom>
            <a:solidFill>
              <a:srgbClr val="D8B8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15263" y="6737064"/>
              <a:ext cx="1474660" cy="394002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7319" y="8529544"/>
              <a:ext cx="747567" cy="114879"/>
            </a:xfrm>
            <a:prstGeom prst="rect">
              <a:avLst/>
            </a:prstGeom>
          </p:spPr>
        </p:pic>
      </p:grpSp>
      <p:grpSp>
        <p:nvGrpSpPr>
          <p:cNvPr id="71" name="object 71" descr=""/>
          <p:cNvGrpSpPr/>
          <p:nvPr/>
        </p:nvGrpSpPr>
        <p:grpSpPr>
          <a:xfrm>
            <a:off x="11258369" y="6175242"/>
            <a:ext cx="2585720" cy="2585720"/>
            <a:chOff x="11258369" y="6175242"/>
            <a:chExt cx="2585720" cy="2585720"/>
          </a:xfrm>
        </p:grpSpPr>
        <p:pic>
          <p:nvPicPr>
            <p:cNvPr id="72" name="object 7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33424" y="6198692"/>
              <a:ext cx="2435339" cy="2435355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305283" y="6175242"/>
              <a:ext cx="2491620" cy="2491636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258369" y="6175242"/>
              <a:ext cx="2585449" cy="2585439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11352177" y="6194004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558906" y="6450742"/>
              <a:ext cx="1914209" cy="1348932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554527" y="8271589"/>
              <a:ext cx="881272" cy="88448"/>
            </a:xfrm>
            <a:prstGeom prst="rect">
              <a:avLst/>
            </a:prstGeom>
          </p:spPr>
        </p:pic>
      </p:grpSp>
      <p:grpSp>
        <p:nvGrpSpPr>
          <p:cNvPr id="78" name="object 78" descr=""/>
          <p:cNvGrpSpPr/>
          <p:nvPr/>
        </p:nvGrpSpPr>
        <p:grpSpPr>
          <a:xfrm>
            <a:off x="11333424" y="3633198"/>
            <a:ext cx="2585720" cy="2585720"/>
            <a:chOff x="11333424" y="3633198"/>
            <a:chExt cx="2585720" cy="2585720"/>
          </a:xfrm>
        </p:grpSpPr>
        <p:pic>
          <p:nvPicPr>
            <p:cNvPr id="79" name="object 7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408479" y="3656650"/>
              <a:ext cx="2435339" cy="2435352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380338" y="3633198"/>
              <a:ext cx="2491620" cy="2491636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333424" y="3633199"/>
              <a:ext cx="2585449" cy="2585438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11427232" y="3651959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629894" y="3913343"/>
              <a:ext cx="1844709" cy="625988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636167" y="5726060"/>
              <a:ext cx="756925" cy="116317"/>
            </a:xfrm>
            <a:prstGeom prst="rect">
              <a:avLst/>
            </a:prstGeom>
          </p:spPr>
        </p:pic>
      </p:grpSp>
      <p:grpSp>
        <p:nvGrpSpPr>
          <p:cNvPr id="85" name="object 85" descr=""/>
          <p:cNvGrpSpPr/>
          <p:nvPr/>
        </p:nvGrpSpPr>
        <p:grpSpPr>
          <a:xfrm>
            <a:off x="11333424" y="1091152"/>
            <a:ext cx="2585720" cy="2585720"/>
            <a:chOff x="11333424" y="1091152"/>
            <a:chExt cx="2585720" cy="2585720"/>
          </a:xfrm>
        </p:grpSpPr>
        <p:pic>
          <p:nvPicPr>
            <p:cNvPr id="86" name="object 8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408479" y="1114604"/>
              <a:ext cx="2435339" cy="2435352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380338" y="1091152"/>
              <a:ext cx="2491620" cy="2491636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333424" y="1091153"/>
              <a:ext cx="2585449" cy="2585436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11427232" y="1109913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631084" y="1366653"/>
              <a:ext cx="1952987" cy="1116598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629583" y="3187499"/>
              <a:ext cx="881272" cy="88448"/>
            </a:xfrm>
            <a:prstGeom prst="rect">
              <a:avLst/>
            </a:prstGeom>
          </p:spPr>
        </p:pic>
      </p:grpSp>
      <p:grpSp>
        <p:nvGrpSpPr>
          <p:cNvPr id="92" name="object 92" descr=""/>
          <p:cNvGrpSpPr/>
          <p:nvPr/>
        </p:nvGrpSpPr>
        <p:grpSpPr>
          <a:xfrm>
            <a:off x="11183335" y="8717288"/>
            <a:ext cx="2585720" cy="2585720"/>
            <a:chOff x="11183335" y="8717288"/>
            <a:chExt cx="2585720" cy="2585720"/>
          </a:xfrm>
        </p:grpSpPr>
        <p:pic>
          <p:nvPicPr>
            <p:cNvPr id="93" name="object 93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258390" y="8740737"/>
              <a:ext cx="2435339" cy="2435355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230249" y="8717288"/>
              <a:ext cx="2491620" cy="2491636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183335" y="8717288"/>
              <a:ext cx="2585449" cy="2585439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11277143" y="8736049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480994" y="8992787"/>
              <a:ext cx="1899759" cy="1085728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486078" y="10810151"/>
              <a:ext cx="756925" cy="116317"/>
            </a:xfrm>
            <a:prstGeom prst="rect">
              <a:avLst/>
            </a:prstGeom>
          </p:spPr>
        </p:pic>
      </p:grpSp>
      <p:grpSp>
        <p:nvGrpSpPr>
          <p:cNvPr id="99" name="object 99" descr=""/>
          <p:cNvGrpSpPr/>
          <p:nvPr/>
        </p:nvGrpSpPr>
        <p:grpSpPr>
          <a:xfrm>
            <a:off x="13847316" y="6175242"/>
            <a:ext cx="5099685" cy="2585720"/>
            <a:chOff x="13847316" y="6175242"/>
            <a:chExt cx="5099685" cy="2585720"/>
          </a:xfrm>
        </p:grpSpPr>
        <p:pic>
          <p:nvPicPr>
            <p:cNvPr id="100" name="object 10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922370" y="6198692"/>
              <a:ext cx="2435339" cy="2435355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894230" y="6175242"/>
              <a:ext cx="2491620" cy="2491636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3847316" y="6175242"/>
              <a:ext cx="2585449" cy="2585439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13941124" y="6194004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4148034" y="6449949"/>
              <a:ext cx="1804448" cy="1119204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143474" y="8271589"/>
              <a:ext cx="881272" cy="88448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436283" y="6198692"/>
              <a:ext cx="2435339" cy="2435355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408142" y="6175242"/>
              <a:ext cx="2491620" cy="2491636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361228" y="6175242"/>
              <a:ext cx="2585449" cy="2585439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16455036" y="6194004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6657386" y="8271589"/>
              <a:ext cx="881272" cy="88448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6658888" y="6450742"/>
              <a:ext cx="1862243" cy="1116598"/>
            </a:xfrm>
            <a:prstGeom prst="rect">
              <a:avLst/>
            </a:prstGeom>
          </p:spPr>
        </p:pic>
      </p:grpSp>
      <p:grpSp>
        <p:nvGrpSpPr>
          <p:cNvPr id="112" name="object 112" descr=""/>
          <p:cNvGrpSpPr/>
          <p:nvPr/>
        </p:nvGrpSpPr>
        <p:grpSpPr>
          <a:xfrm>
            <a:off x="13847316" y="3633198"/>
            <a:ext cx="2585720" cy="2585720"/>
            <a:chOff x="13847316" y="3633198"/>
            <a:chExt cx="2585720" cy="2585720"/>
          </a:xfrm>
        </p:grpSpPr>
        <p:pic>
          <p:nvPicPr>
            <p:cNvPr id="113" name="object 113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922370" y="3656650"/>
              <a:ext cx="2435339" cy="2435352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894230" y="3633198"/>
              <a:ext cx="2491620" cy="2491636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847316" y="3633199"/>
              <a:ext cx="2585449" cy="2585438"/>
            </a:xfrm>
            <a:prstGeom prst="rect">
              <a:avLst/>
            </a:prstGeom>
          </p:spPr>
        </p:pic>
        <p:sp>
          <p:nvSpPr>
            <p:cNvPr id="116" name="object 116" descr=""/>
            <p:cNvSpPr/>
            <p:nvPr/>
          </p:nvSpPr>
          <p:spPr>
            <a:xfrm>
              <a:off x="13941124" y="3651959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4144975" y="3913343"/>
              <a:ext cx="1953358" cy="840422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4143474" y="5729544"/>
              <a:ext cx="881272" cy="88448"/>
            </a:xfrm>
            <a:prstGeom prst="rect">
              <a:avLst/>
            </a:prstGeom>
          </p:spPr>
        </p:pic>
      </p:grpSp>
      <p:grpSp>
        <p:nvGrpSpPr>
          <p:cNvPr id="119" name="object 119" descr=""/>
          <p:cNvGrpSpPr/>
          <p:nvPr/>
        </p:nvGrpSpPr>
        <p:grpSpPr>
          <a:xfrm>
            <a:off x="13847316" y="1091152"/>
            <a:ext cx="5099685" cy="5127625"/>
            <a:chOff x="13847316" y="1091152"/>
            <a:chExt cx="5099685" cy="5127625"/>
          </a:xfrm>
        </p:grpSpPr>
        <p:pic>
          <p:nvPicPr>
            <p:cNvPr id="120" name="object 120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922370" y="1114604"/>
              <a:ext cx="2435339" cy="2435352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894230" y="1091152"/>
              <a:ext cx="2491620" cy="2491636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847316" y="1091153"/>
              <a:ext cx="2585449" cy="2585436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13941124" y="1109913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4143474" y="3187499"/>
              <a:ext cx="881272" cy="88448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4147977" y="1371298"/>
              <a:ext cx="1887831" cy="1081253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6436283" y="3656649"/>
              <a:ext cx="2435339" cy="2435352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408142" y="3633197"/>
              <a:ext cx="2491620" cy="2491636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361228" y="3633199"/>
              <a:ext cx="2585449" cy="2585438"/>
            </a:xfrm>
            <a:prstGeom prst="rect">
              <a:avLst/>
            </a:prstGeom>
          </p:spPr>
        </p:pic>
        <p:sp>
          <p:nvSpPr>
            <p:cNvPr id="129" name="object 129" descr=""/>
            <p:cNvSpPr/>
            <p:nvPr/>
          </p:nvSpPr>
          <p:spPr>
            <a:xfrm>
              <a:off x="16455036" y="3651958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0" name="object 130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658888" y="3907905"/>
              <a:ext cx="1952309" cy="1117391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6657386" y="5729544"/>
              <a:ext cx="881272" cy="88448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6436283" y="1114604"/>
              <a:ext cx="2435339" cy="2435352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408142" y="1091152"/>
              <a:ext cx="2491620" cy="2491636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361228" y="1091153"/>
              <a:ext cx="2585449" cy="2585436"/>
            </a:xfrm>
            <a:prstGeom prst="rect">
              <a:avLst/>
            </a:prstGeom>
          </p:spPr>
        </p:pic>
        <p:sp>
          <p:nvSpPr>
            <p:cNvPr id="135" name="object 135" descr=""/>
            <p:cNvSpPr/>
            <p:nvPr/>
          </p:nvSpPr>
          <p:spPr>
            <a:xfrm>
              <a:off x="16455036" y="1109913"/>
              <a:ext cx="2398395" cy="2398395"/>
            </a:xfrm>
            <a:custGeom>
              <a:avLst/>
              <a:gdLst/>
              <a:ahLst/>
              <a:cxnLst/>
              <a:rect l="l" t="t" r="r" b="b"/>
              <a:pathLst>
                <a:path w="2398394" h="2398395">
                  <a:moveTo>
                    <a:pt x="2397832" y="0"/>
                  </a:moveTo>
                  <a:lnTo>
                    <a:pt x="0" y="0"/>
                  </a:lnTo>
                  <a:lnTo>
                    <a:pt x="0" y="2397832"/>
                  </a:lnTo>
                  <a:lnTo>
                    <a:pt x="2397832" y="2397832"/>
                  </a:lnTo>
                  <a:lnTo>
                    <a:pt x="2397832" y="0"/>
                  </a:lnTo>
                  <a:close/>
                </a:path>
              </a:pathLst>
            </a:custGeom>
            <a:solidFill>
              <a:srgbClr val="85DFA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6" name="object 136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6658038" y="1366653"/>
              <a:ext cx="1788564" cy="877580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6657386" y="3187499"/>
              <a:ext cx="881272" cy="884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5"/>
            <a:ext cx="20104100" cy="10931525"/>
          </a:xfrm>
          <a:custGeom>
            <a:avLst/>
            <a:gdLst/>
            <a:ahLst/>
            <a:cxnLst/>
            <a:rect l="l" t="t" r="r" b="b"/>
            <a:pathLst>
              <a:path w="20104100" h="10931525">
                <a:moveTo>
                  <a:pt x="502589" y="8671700"/>
                </a:moveTo>
                <a:lnTo>
                  <a:pt x="439013" y="8671700"/>
                </a:lnTo>
                <a:lnTo>
                  <a:pt x="439013" y="8637372"/>
                </a:lnTo>
                <a:lnTo>
                  <a:pt x="438594" y="8628583"/>
                </a:lnTo>
                <a:lnTo>
                  <a:pt x="421970" y="8593607"/>
                </a:lnTo>
                <a:lnTo>
                  <a:pt x="421284" y="8593264"/>
                </a:lnTo>
                <a:lnTo>
                  <a:pt x="421284" y="8637841"/>
                </a:lnTo>
                <a:lnTo>
                  <a:pt x="421284" y="8671700"/>
                </a:lnTo>
                <a:lnTo>
                  <a:pt x="358851" y="8671700"/>
                </a:lnTo>
                <a:lnTo>
                  <a:pt x="358851" y="8637841"/>
                </a:lnTo>
                <a:lnTo>
                  <a:pt x="380961" y="8604199"/>
                </a:lnTo>
                <a:lnTo>
                  <a:pt x="399389" y="8604199"/>
                </a:lnTo>
                <a:lnTo>
                  <a:pt x="421284" y="8637841"/>
                </a:lnTo>
                <a:lnTo>
                  <a:pt x="421284" y="8593264"/>
                </a:lnTo>
                <a:lnTo>
                  <a:pt x="407225" y="8586241"/>
                </a:lnTo>
                <a:lnTo>
                  <a:pt x="399389" y="8584463"/>
                </a:lnTo>
                <a:lnTo>
                  <a:pt x="380961" y="8584463"/>
                </a:lnTo>
                <a:lnTo>
                  <a:pt x="348030" y="8607196"/>
                </a:lnTo>
                <a:lnTo>
                  <a:pt x="341350" y="8637372"/>
                </a:lnTo>
                <a:lnTo>
                  <a:pt x="341350" y="8691054"/>
                </a:lnTo>
                <a:lnTo>
                  <a:pt x="502589" y="8691054"/>
                </a:lnTo>
                <a:lnTo>
                  <a:pt x="502589" y="8671700"/>
                </a:lnTo>
                <a:close/>
              </a:path>
              <a:path w="20104100" h="10931525">
                <a:moveTo>
                  <a:pt x="502589" y="8444890"/>
                </a:moveTo>
                <a:lnTo>
                  <a:pt x="436486" y="8478495"/>
                </a:lnTo>
                <a:lnTo>
                  <a:pt x="433717" y="8479904"/>
                </a:lnTo>
                <a:lnTo>
                  <a:pt x="430847" y="8472043"/>
                </a:lnTo>
                <a:lnTo>
                  <a:pt x="427101" y="8465274"/>
                </a:lnTo>
                <a:lnTo>
                  <a:pt x="422440" y="8459597"/>
                </a:lnTo>
                <a:lnTo>
                  <a:pt x="418744" y="8456549"/>
                </a:lnTo>
                <a:lnTo>
                  <a:pt x="418744" y="8502244"/>
                </a:lnTo>
                <a:lnTo>
                  <a:pt x="418744" y="8531733"/>
                </a:lnTo>
                <a:lnTo>
                  <a:pt x="358851" y="8531733"/>
                </a:lnTo>
                <a:lnTo>
                  <a:pt x="358851" y="8502472"/>
                </a:lnTo>
                <a:lnTo>
                  <a:pt x="379590" y="8466544"/>
                </a:lnTo>
                <a:lnTo>
                  <a:pt x="397548" y="8466544"/>
                </a:lnTo>
                <a:lnTo>
                  <a:pt x="418744" y="8502244"/>
                </a:lnTo>
                <a:lnTo>
                  <a:pt x="418744" y="8456549"/>
                </a:lnTo>
                <a:lnTo>
                  <a:pt x="388797" y="8446732"/>
                </a:lnTo>
                <a:lnTo>
                  <a:pt x="379590" y="8446770"/>
                </a:lnTo>
                <a:lnTo>
                  <a:pt x="371678" y="8448726"/>
                </a:lnTo>
                <a:lnTo>
                  <a:pt x="364617" y="8452714"/>
                </a:lnTo>
                <a:lnTo>
                  <a:pt x="358851" y="8455901"/>
                </a:lnTo>
                <a:lnTo>
                  <a:pt x="341731" y="8492642"/>
                </a:lnTo>
                <a:lnTo>
                  <a:pt x="341350" y="8501558"/>
                </a:lnTo>
                <a:lnTo>
                  <a:pt x="341350" y="8551075"/>
                </a:lnTo>
                <a:lnTo>
                  <a:pt x="502589" y="8551075"/>
                </a:lnTo>
                <a:lnTo>
                  <a:pt x="502589" y="8531733"/>
                </a:lnTo>
                <a:lnTo>
                  <a:pt x="436486" y="8531733"/>
                </a:lnTo>
                <a:lnTo>
                  <a:pt x="436486" y="8500402"/>
                </a:lnTo>
                <a:lnTo>
                  <a:pt x="502589" y="8467915"/>
                </a:lnTo>
                <a:lnTo>
                  <a:pt x="502589" y="8444890"/>
                </a:lnTo>
                <a:close/>
              </a:path>
              <a:path w="20104100" h="10931525">
                <a:moveTo>
                  <a:pt x="502589" y="8035112"/>
                </a:moveTo>
                <a:lnTo>
                  <a:pt x="485089" y="8035112"/>
                </a:lnTo>
                <a:lnTo>
                  <a:pt x="485089" y="8116430"/>
                </a:lnTo>
                <a:lnTo>
                  <a:pt x="430034" y="8116430"/>
                </a:lnTo>
                <a:lnTo>
                  <a:pt x="430034" y="8042021"/>
                </a:lnTo>
                <a:lnTo>
                  <a:pt x="412521" y="8042021"/>
                </a:lnTo>
                <a:lnTo>
                  <a:pt x="412521" y="8116430"/>
                </a:lnTo>
                <a:lnTo>
                  <a:pt x="358851" y="8116430"/>
                </a:lnTo>
                <a:lnTo>
                  <a:pt x="358851" y="8035112"/>
                </a:lnTo>
                <a:lnTo>
                  <a:pt x="341350" y="8035112"/>
                </a:lnTo>
                <a:lnTo>
                  <a:pt x="341350" y="8135785"/>
                </a:lnTo>
                <a:lnTo>
                  <a:pt x="502589" y="8135785"/>
                </a:lnTo>
                <a:lnTo>
                  <a:pt x="502589" y="8035112"/>
                </a:lnTo>
                <a:close/>
              </a:path>
              <a:path w="20104100" h="10931525">
                <a:moveTo>
                  <a:pt x="502589" y="7800556"/>
                </a:moveTo>
                <a:lnTo>
                  <a:pt x="358851" y="7800556"/>
                </a:lnTo>
                <a:lnTo>
                  <a:pt x="358851" y="7757249"/>
                </a:lnTo>
                <a:lnTo>
                  <a:pt x="341350" y="7757249"/>
                </a:lnTo>
                <a:lnTo>
                  <a:pt x="341350" y="7863218"/>
                </a:lnTo>
                <a:lnTo>
                  <a:pt x="358851" y="7863218"/>
                </a:lnTo>
                <a:lnTo>
                  <a:pt x="358851" y="7819911"/>
                </a:lnTo>
                <a:lnTo>
                  <a:pt x="502589" y="7819911"/>
                </a:lnTo>
                <a:lnTo>
                  <a:pt x="502589" y="7800556"/>
                </a:lnTo>
                <a:close/>
              </a:path>
              <a:path w="20104100" h="10931525">
                <a:moveTo>
                  <a:pt x="502589" y="7477773"/>
                </a:moveTo>
                <a:lnTo>
                  <a:pt x="468731" y="7477773"/>
                </a:lnTo>
                <a:lnTo>
                  <a:pt x="341350" y="7477773"/>
                </a:lnTo>
                <a:lnTo>
                  <a:pt x="341350" y="7496899"/>
                </a:lnTo>
                <a:lnTo>
                  <a:pt x="468731" y="7496899"/>
                </a:lnTo>
                <a:lnTo>
                  <a:pt x="375208" y="7550671"/>
                </a:lnTo>
                <a:lnTo>
                  <a:pt x="341350" y="7570152"/>
                </a:lnTo>
                <a:lnTo>
                  <a:pt x="341350" y="7589964"/>
                </a:lnTo>
                <a:lnTo>
                  <a:pt x="502589" y="7589964"/>
                </a:lnTo>
                <a:lnTo>
                  <a:pt x="502589" y="7571067"/>
                </a:lnTo>
                <a:lnTo>
                  <a:pt x="375208" y="7571067"/>
                </a:lnTo>
                <a:lnTo>
                  <a:pt x="502589" y="7497813"/>
                </a:lnTo>
                <a:lnTo>
                  <a:pt x="502589" y="7477773"/>
                </a:lnTo>
                <a:close/>
              </a:path>
              <a:path w="20104100" h="10931525">
                <a:moveTo>
                  <a:pt x="502589" y="7334351"/>
                </a:moveTo>
                <a:lnTo>
                  <a:pt x="462508" y="7346836"/>
                </a:lnTo>
                <a:lnTo>
                  <a:pt x="446392" y="7351852"/>
                </a:lnTo>
                <a:lnTo>
                  <a:pt x="446392" y="7372134"/>
                </a:lnTo>
                <a:lnTo>
                  <a:pt x="446392" y="7419581"/>
                </a:lnTo>
                <a:lnTo>
                  <a:pt x="368528" y="7396315"/>
                </a:lnTo>
                <a:lnTo>
                  <a:pt x="368528" y="7395400"/>
                </a:lnTo>
                <a:lnTo>
                  <a:pt x="446392" y="7372134"/>
                </a:lnTo>
                <a:lnTo>
                  <a:pt x="446392" y="7351852"/>
                </a:lnTo>
                <a:lnTo>
                  <a:pt x="368528" y="7376109"/>
                </a:lnTo>
                <a:lnTo>
                  <a:pt x="341350" y="7384567"/>
                </a:lnTo>
                <a:lnTo>
                  <a:pt x="341350" y="7406919"/>
                </a:lnTo>
                <a:lnTo>
                  <a:pt x="502589" y="7457364"/>
                </a:lnTo>
                <a:lnTo>
                  <a:pt x="502589" y="7436167"/>
                </a:lnTo>
                <a:lnTo>
                  <a:pt x="462508" y="7424420"/>
                </a:lnTo>
                <a:lnTo>
                  <a:pt x="462508" y="7367295"/>
                </a:lnTo>
                <a:lnTo>
                  <a:pt x="502589" y="7355548"/>
                </a:lnTo>
                <a:lnTo>
                  <a:pt x="502589" y="7334351"/>
                </a:lnTo>
                <a:close/>
              </a:path>
              <a:path w="20104100" h="10931525">
                <a:moveTo>
                  <a:pt x="502589" y="7200138"/>
                </a:moveTo>
                <a:lnTo>
                  <a:pt x="378663" y="7200138"/>
                </a:lnTo>
                <a:lnTo>
                  <a:pt x="341350" y="7200138"/>
                </a:lnTo>
                <a:lnTo>
                  <a:pt x="341350" y="7220877"/>
                </a:lnTo>
                <a:lnTo>
                  <a:pt x="418058" y="7257732"/>
                </a:lnTo>
                <a:lnTo>
                  <a:pt x="378891" y="7276541"/>
                </a:lnTo>
                <a:lnTo>
                  <a:pt x="341350" y="7294588"/>
                </a:lnTo>
                <a:lnTo>
                  <a:pt x="341350" y="7315314"/>
                </a:lnTo>
                <a:lnTo>
                  <a:pt x="502589" y="7315314"/>
                </a:lnTo>
                <a:lnTo>
                  <a:pt x="502589" y="7296429"/>
                </a:lnTo>
                <a:lnTo>
                  <a:pt x="378891" y="7296429"/>
                </a:lnTo>
                <a:lnTo>
                  <a:pt x="443852" y="7265098"/>
                </a:lnTo>
                <a:lnTo>
                  <a:pt x="443852" y="7250354"/>
                </a:lnTo>
                <a:lnTo>
                  <a:pt x="418058" y="7237958"/>
                </a:lnTo>
                <a:lnTo>
                  <a:pt x="378891" y="7219137"/>
                </a:lnTo>
                <a:lnTo>
                  <a:pt x="378663" y="7219035"/>
                </a:lnTo>
                <a:lnTo>
                  <a:pt x="502589" y="7219035"/>
                </a:lnTo>
                <a:lnTo>
                  <a:pt x="502589" y="7200138"/>
                </a:lnTo>
                <a:close/>
              </a:path>
              <a:path w="20104100" h="10931525">
                <a:moveTo>
                  <a:pt x="502589" y="7068236"/>
                </a:moveTo>
                <a:lnTo>
                  <a:pt x="485089" y="7068236"/>
                </a:lnTo>
                <a:lnTo>
                  <a:pt x="485089" y="7149554"/>
                </a:lnTo>
                <a:lnTo>
                  <a:pt x="430034" y="7149554"/>
                </a:lnTo>
                <a:lnTo>
                  <a:pt x="430034" y="7075144"/>
                </a:lnTo>
                <a:lnTo>
                  <a:pt x="412521" y="7075144"/>
                </a:lnTo>
                <a:lnTo>
                  <a:pt x="412521" y="7149554"/>
                </a:lnTo>
                <a:lnTo>
                  <a:pt x="358851" y="7149554"/>
                </a:lnTo>
                <a:lnTo>
                  <a:pt x="358851" y="7068236"/>
                </a:lnTo>
                <a:lnTo>
                  <a:pt x="341350" y="7068236"/>
                </a:lnTo>
                <a:lnTo>
                  <a:pt x="341350" y="7168896"/>
                </a:lnTo>
                <a:lnTo>
                  <a:pt x="502589" y="7168896"/>
                </a:lnTo>
                <a:lnTo>
                  <a:pt x="502589" y="7068236"/>
                </a:lnTo>
                <a:close/>
              </a:path>
              <a:path w="20104100" h="10931525">
                <a:moveTo>
                  <a:pt x="502589" y="2990964"/>
                </a:moveTo>
                <a:lnTo>
                  <a:pt x="358851" y="2990964"/>
                </a:lnTo>
                <a:lnTo>
                  <a:pt x="358851" y="2947657"/>
                </a:lnTo>
                <a:lnTo>
                  <a:pt x="341350" y="2947657"/>
                </a:lnTo>
                <a:lnTo>
                  <a:pt x="341350" y="3053626"/>
                </a:lnTo>
                <a:lnTo>
                  <a:pt x="358851" y="3053626"/>
                </a:lnTo>
                <a:lnTo>
                  <a:pt x="358851" y="3010319"/>
                </a:lnTo>
                <a:lnTo>
                  <a:pt x="502589" y="3010319"/>
                </a:lnTo>
                <a:lnTo>
                  <a:pt x="502589" y="2990964"/>
                </a:lnTo>
                <a:close/>
              </a:path>
              <a:path w="20104100" h="10931525">
                <a:moveTo>
                  <a:pt x="502589" y="2685224"/>
                </a:moveTo>
                <a:lnTo>
                  <a:pt x="465277" y="2685224"/>
                </a:lnTo>
                <a:lnTo>
                  <a:pt x="465277" y="2662186"/>
                </a:lnTo>
                <a:lnTo>
                  <a:pt x="447776" y="2662186"/>
                </a:lnTo>
                <a:lnTo>
                  <a:pt x="447776" y="2685224"/>
                </a:lnTo>
                <a:lnTo>
                  <a:pt x="447776" y="2703652"/>
                </a:lnTo>
                <a:lnTo>
                  <a:pt x="447776" y="2760091"/>
                </a:lnTo>
                <a:lnTo>
                  <a:pt x="363918" y="2703652"/>
                </a:lnTo>
                <a:lnTo>
                  <a:pt x="447776" y="2703652"/>
                </a:lnTo>
                <a:lnTo>
                  <a:pt x="447776" y="2685224"/>
                </a:lnTo>
                <a:lnTo>
                  <a:pt x="363918" y="2685224"/>
                </a:lnTo>
                <a:lnTo>
                  <a:pt x="341350" y="2685224"/>
                </a:lnTo>
                <a:lnTo>
                  <a:pt x="341350" y="2708262"/>
                </a:lnTo>
                <a:lnTo>
                  <a:pt x="450303" y="2781744"/>
                </a:lnTo>
                <a:lnTo>
                  <a:pt x="465277" y="2781744"/>
                </a:lnTo>
                <a:lnTo>
                  <a:pt x="465277" y="2704579"/>
                </a:lnTo>
                <a:lnTo>
                  <a:pt x="502589" y="2704579"/>
                </a:lnTo>
                <a:lnTo>
                  <a:pt x="502589" y="2685224"/>
                </a:lnTo>
                <a:close/>
              </a:path>
              <a:path w="20104100" h="10931525">
                <a:moveTo>
                  <a:pt x="502589" y="2255647"/>
                </a:moveTo>
                <a:lnTo>
                  <a:pt x="485317" y="2255647"/>
                </a:lnTo>
                <a:lnTo>
                  <a:pt x="485317" y="2332126"/>
                </a:lnTo>
                <a:lnTo>
                  <a:pt x="480072" y="2325573"/>
                </a:lnTo>
                <a:lnTo>
                  <a:pt x="452145" y="2293823"/>
                </a:lnTo>
                <a:lnTo>
                  <a:pt x="421335" y="2269617"/>
                </a:lnTo>
                <a:lnTo>
                  <a:pt x="386956" y="2260028"/>
                </a:lnTo>
                <a:lnTo>
                  <a:pt x="377977" y="2260727"/>
                </a:lnTo>
                <a:lnTo>
                  <a:pt x="376466" y="2260841"/>
                </a:lnTo>
                <a:lnTo>
                  <a:pt x="341947" y="2288756"/>
                </a:lnTo>
                <a:lnTo>
                  <a:pt x="341947" y="2288590"/>
                </a:lnTo>
                <a:lnTo>
                  <a:pt x="339394" y="2298814"/>
                </a:lnTo>
                <a:lnTo>
                  <a:pt x="338582" y="2310015"/>
                </a:lnTo>
                <a:lnTo>
                  <a:pt x="338950" y="2317191"/>
                </a:lnTo>
                <a:lnTo>
                  <a:pt x="356666" y="2351189"/>
                </a:lnTo>
                <a:lnTo>
                  <a:pt x="367830" y="2357780"/>
                </a:lnTo>
                <a:lnTo>
                  <a:pt x="368007" y="2357869"/>
                </a:lnTo>
                <a:lnTo>
                  <a:pt x="374510" y="2360003"/>
                </a:lnTo>
                <a:lnTo>
                  <a:pt x="381596" y="2361323"/>
                </a:lnTo>
                <a:lnTo>
                  <a:pt x="386956" y="2361692"/>
                </a:lnTo>
                <a:lnTo>
                  <a:pt x="387413" y="2361717"/>
                </a:lnTo>
                <a:lnTo>
                  <a:pt x="389255" y="2361844"/>
                </a:lnTo>
                <a:lnTo>
                  <a:pt x="389255" y="2342718"/>
                </a:lnTo>
                <a:lnTo>
                  <a:pt x="383425" y="2342718"/>
                </a:lnTo>
                <a:lnTo>
                  <a:pt x="377977" y="2341499"/>
                </a:lnTo>
                <a:lnTo>
                  <a:pt x="368007" y="2336660"/>
                </a:lnTo>
                <a:lnTo>
                  <a:pt x="367830" y="2336584"/>
                </a:lnTo>
                <a:lnTo>
                  <a:pt x="363766" y="2332888"/>
                </a:lnTo>
                <a:lnTo>
                  <a:pt x="357619" y="2323071"/>
                </a:lnTo>
                <a:lnTo>
                  <a:pt x="356082" y="2317077"/>
                </a:lnTo>
                <a:lnTo>
                  <a:pt x="356082" y="2300795"/>
                </a:lnTo>
                <a:lnTo>
                  <a:pt x="358927" y="2293505"/>
                </a:lnTo>
                <a:lnTo>
                  <a:pt x="364617" y="2288133"/>
                </a:lnTo>
                <a:lnTo>
                  <a:pt x="370141" y="2282596"/>
                </a:lnTo>
                <a:lnTo>
                  <a:pt x="377736" y="2279840"/>
                </a:lnTo>
                <a:lnTo>
                  <a:pt x="387413" y="2279840"/>
                </a:lnTo>
                <a:lnTo>
                  <a:pt x="426770" y="2295575"/>
                </a:lnTo>
                <a:lnTo>
                  <a:pt x="459486" y="2328380"/>
                </a:lnTo>
                <a:lnTo>
                  <a:pt x="487387" y="2362073"/>
                </a:lnTo>
                <a:lnTo>
                  <a:pt x="502589" y="2362073"/>
                </a:lnTo>
                <a:lnTo>
                  <a:pt x="502589" y="2255647"/>
                </a:lnTo>
                <a:close/>
              </a:path>
              <a:path w="20104100" h="10931525">
                <a:moveTo>
                  <a:pt x="502589" y="1979396"/>
                </a:moveTo>
                <a:lnTo>
                  <a:pt x="485317" y="1979396"/>
                </a:lnTo>
                <a:lnTo>
                  <a:pt x="485317" y="2055876"/>
                </a:lnTo>
                <a:lnTo>
                  <a:pt x="480072" y="2049322"/>
                </a:lnTo>
                <a:lnTo>
                  <a:pt x="452145" y="2017572"/>
                </a:lnTo>
                <a:lnTo>
                  <a:pt x="421335" y="1993366"/>
                </a:lnTo>
                <a:lnTo>
                  <a:pt x="386956" y="1983778"/>
                </a:lnTo>
                <a:lnTo>
                  <a:pt x="377977" y="1984476"/>
                </a:lnTo>
                <a:lnTo>
                  <a:pt x="376466" y="1984590"/>
                </a:lnTo>
                <a:lnTo>
                  <a:pt x="341947" y="2012505"/>
                </a:lnTo>
                <a:lnTo>
                  <a:pt x="341947" y="2012340"/>
                </a:lnTo>
                <a:lnTo>
                  <a:pt x="339394" y="2022563"/>
                </a:lnTo>
                <a:lnTo>
                  <a:pt x="338582" y="2033765"/>
                </a:lnTo>
                <a:lnTo>
                  <a:pt x="338950" y="2040940"/>
                </a:lnTo>
                <a:lnTo>
                  <a:pt x="356666" y="2074938"/>
                </a:lnTo>
                <a:lnTo>
                  <a:pt x="367830" y="2081530"/>
                </a:lnTo>
                <a:lnTo>
                  <a:pt x="368007" y="2081618"/>
                </a:lnTo>
                <a:lnTo>
                  <a:pt x="374510" y="2083752"/>
                </a:lnTo>
                <a:lnTo>
                  <a:pt x="381596" y="2085073"/>
                </a:lnTo>
                <a:lnTo>
                  <a:pt x="386956" y="2085441"/>
                </a:lnTo>
                <a:lnTo>
                  <a:pt x="387413" y="2085467"/>
                </a:lnTo>
                <a:lnTo>
                  <a:pt x="389255" y="2085594"/>
                </a:lnTo>
                <a:lnTo>
                  <a:pt x="389255" y="2066467"/>
                </a:lnTo>
                <a:lnTo>
                  <a:pt x="383425" y="2066467"/>
                </a:lnTo>
                <a:lnTo>
                  <a:pt x="377977" y="2065248"/>
                </a:lnTo>
                <a:lnTo>
                  <a:pt x="368007" y="2060409"/>
                </a:lnTo>
                <a:lnTo>
                  <a:pt x="367830" y="2060333"/>
                </a:lnTo>
                <a:lnTo>
                  <a:pt x="363766" y="2056638"/>
                </a:lnTo>
                <a:lnTo>
                  <a:pt x="357619" y="2046820"/>
                </a:lnTo>
                <a:lnTo>
                  <a:pt x="356082" y="2040826"/>
                </a:lnTo>
                <a:lnTo>
                  <a:pt x="356082" y="2024545"/>
                </a:lnTo>
                <a:lnTo>
                  <a:pt x="358927" y="2017255"/>
                </a:lnTo>
                <a:lnTo>
                  <a:pt x="364617" y="2011870"/>
                </a:lnTo>
                <a:lnTo>
                  <a:pt x="370141" y="2006346"/>
                </a:lnTo>
                <a:lnTo>
                  <a:pt x="377736" y="2003590"/>
                </a:lnTo>
                <a:lnTo>
                  <a:pt x="387413" y="2003590"/>
                </a:lnTo>
                <a:lnTo>
                  <a:pt x="426770" y="2019325"/>
                </a:lnTo>
                <a:lnTo>
                  <a:pt x="459486" y="2052129"/>
                </a:lnTo>
                <a:lnTo>
                  <a:pt x="487387" y="2085822"/>
                </a:lnTo>
                <a:lnTo>
                  <a:pt x="502589" y="2085822"/>
                </a:lnTo>
                <a:lnTo>
                  <a:pt x="502589" y="1979396"/>
                </a:lnTo>
                <a:close/>
              </a:path>
              <a:path w="20104100" h="10931525">
                <a:moveTo>
                  <a:pt x="502589" y="1856473"/>
                </a:moveTo>
                <a:lnTo>
                  <a:pt x="465277" y="1856473"/>
                </a:lnTo>
                <a:lnTo>
                  <a:pt x="465277" y="1833435"/>
                </a:lnTo>
                <a:lnTo>
                  <a:pt x="447776" y="1833435"/>
                </a:lnTo>
                <a:lnTo>
                  <a:pt x="447776" y="1856473"/>
                </a:lnTo>
                <a:lnTo>
                  <a:pt x="447776" y="1874901"/>
                </a:lnTo>
                <a:lnTo>
                  <a:pt x="447776" y="1931339"/>
                </a:lnTo>
                <a:lnTo>
                  <a:pt x="363918" y="1874901"/>
                </a:lnTo>
                <a:lnTo>
                  <a:pt x="447776" y="1874901"/>
                </a:lnTo>
                <a:lnTo>
                  <a:pt x="447776" y="1856473"/>
                </a:lnTo>
                <a:lnTo>
                  <a:pt x="363918" y="1856473"/>
                </a:lnTo>
                <a:lnTo>
                  <a:pt x="341350" y="1856473"/>
                </a:lnTo>
                <a:lnTo>
                  <a:pt x="341350" y="1879511"/>
                </a:lnTo>
                <a:lnTo>
                  <a:pt x="450303" y="1952993"/>
                </a:lnTo>
                <a:lnTo>
                  <a:pt x="465277" y="1952993"/>
                </a:lnTo>
                <a:lnTo>
                  <a:pt x="465277" y="1875828"/>
                </a:lnTo>
                <a:lnTo>
                  <a:pt x="502589" y="1875828"/>
                </a:lnTo>
                <a:lnTo>
                  <a:pt x="502589" y="1856473"/>
                </a:lnTo>
                <a:close/>
              </a:path>
              <a:path w="20104100" h="10931525">
                <a:moveTo>
                  <a:pt x="505358" y="8362734"/>
                </a:moveTo>
                <a:lnTo>
                  <a:pt x="489292" y="8322500"/>
                </a:lnTo>
                <a:lnTo>
                  <a:pt x="487159" y="8320672"/>
                </a:lnTo>
                <a:lnTo>
                  <a:pt x="487159" y="8362734"/>
                </a:lnTo>
                <a:lnTo>
                  <a:pt x="486092" y="8371941"/>
                </a:lnTo>
                <a:lnTo>
                  <a:pt x="449554" y="8402650"/>
                </a:lnTo>
                <a:lnTo>
                  <a:pt x="421970" y="8405584"/>
                </a:lnTo>
                <a:lnTo>
                  <a:pt x="409816" y="8404974"/>
                </a:lnTo>
                <a:lnTo>
                  <a:pt x="366369" y="8387486"/>
                </a:lnTo>
                <a:lnTo>
                  <a:pt x="356781" y="8362734"/>
                </a:lnTo>
                <a:lnTo>
                  <a:pt x="357847" y="8353641"/>
                </a:lnTo>
                <a:lnTo>
                  <a:pt x="394385" y="8322881"/>
                </a:lnTo>
                <a:lnTo>
                  <a:pt x="421970" y="8319884"/>
                </a:lnTo>
                <a:lnTo>
                  <a:pt x="436638" y="8320633"/>
                </a:lnTo>
                <a:lnTo>
                  <a:pt x="477570" y="8338198"/>
                </a:lnTo>
                <a:lnTo>
                  <a:pt x="487159" y="8362734"/>
                </a:lnTo>
                <a:lnTo>
                  <a:pt x="487159" y="8320672"/>
                </a:lnTo>
                <a:lnTo>
                  <a:pt x="445528" y="8301977"/>
                </a:lnTo>
                <a:lnTo>
                  <a:pt x="421970" y="8300072"/>
                </a:lnTo>
                <a:lnTo>
                  <a:pt x="409816" y="8300555"/>
                </a:lnTo>
                <a:lnTo>
                  <a:pt x="369290" y="8311782"/>
                </a:lnTo>
                <a:lnTo>
                  <a:pt x="356781" y="8320697"/>
                </a:lnTo>
                <a:lnTo>
                  <a:pt x="354660" y="8322500"/>
                </a:lnTo>
                <a:lnTo>
                  <a:pt x="338582" y="8362734"/>
                </a:lnTo>
                <a:lnTo>
                  <a:pt x="339229" y="8372183"/>
                </a:lnTo>
                <a:lnTo>
                  <a:pt x="361442" y="8408810"/>
                </a:lnTo>
                <a:lnTo>
                  <a:pt x="398475" y="8423554"/>
                </a:lnTo>
                <a:lnTo>
                  <a:pt x="421970" y="8425396"/>
                </a:lnTo>
                <a:lnTo>
                  <a:pt x="434136" y="8424939"/>
                </a:lnTo>
                <a:lnTo>
                  <a:pt x="474776" y="8413813"/>
                </a:lnTo>
                <a:lnTo>
                  <a:pt x="502767" y="8380933"/>
                </a:lnTo>
                <a:lnTo>
                  <a:pt x="504710" y="8372183"/>
                </a:lnTo>
                <a:lnTo>
                  <a:pt x="505358" y="8362734"/>
                </a:lnTo>
                <a:close/>
              </a:path>
              <a:path w="20104100" h="10931525">
                <a:moveTo>
                  <a:pt x="505358" y="8222767"/>
                </a:moveTo>
                <a:lnTo>
                  <a:pt x="487387" y="8183956"/>
                </a:lnTo>
                <a:lnTo>
                  <a:pt x="485203" y="8182305"/>
                </a:lnTo>
                <a:lnTo>
                  <a:pt x="476567" y="8178419"/>
                </a:lnTo>
                <a:lnTo>
                  <a:pt x="466547" y="8176095"/>
                </a:lnTo>
                <a:lnTo>
                  <a:pt x="455142" y="8175307"/>
                </a:lnTo>
                <a:lnTo>
                  <a:pt x="341350" y="8175307"/>
                </a:lnTo>
                <a:lnTo>
                  <a:pt x="341350" y="8194662"/>
                </a:lnTo>
                <a:lnTo>
                  <a:pt x="464350" y="8194662"/>
                </a:lnTo>
                <a:lnTo>
                  <a:pt x="472033" y="8196885"/>
                </a:lnTo>
                <a:lnTo>
                  <a:pt x="478180" y="8201342"/>
                </a:lnTo>
                <a:lnTo>
                  <a:pt x="484327" y="8205648"/>
                </a:lnTo>
                <a:lnTo>
                  <a:pt x="487387" y="8212861"/>
                </a:lnTo>
                <a:lnTo>
                  <a:pt x="487387" y="8233130"/>
                </a:lnTo>
                <a:lnTo>
                  <a:pt x="484327" y="8240331"/>
                </a:lnTo>
                <a:lnTo>
                  <a:pt x="477951" y="8245107"/>
                </a:lnTo>
                <a:lnTo>
                  <a:pt x="471500" y="8249717"/>
                </a:lnTo>
                <a:lnTo>
                  <a:pt x="463740" y="8252104"/>
                </a:lnTo>
                <a:lnTo>
                  <a:pt x="455142" y="8252244"/>
                </a:lnTo>
                <a:lnTo>
                  <a:pt x="454685" y="8252257"/>
                </a:lnTo>
                <a:lnTo>
                  <a:pt x="454685" y="8271840"/>
                </a:lnTo>
                <a:lnTo>
                  <a:pt x="463740" y="8271192"/>
                </a:lnTo>
                <a:lnTo>
                  <a:pt x="464350" y="8271154"/>
                </a:lnTo>
                <a:lnTo>
                  <a:pt x="497840" y="8252142"/>
                </a:lnTo>
                <a:lnTo>
                  <a:pt x="502132" y="8243494"/>
                </a:lnTo>
                <a:lnTo>
                  <a:pt x="502132" y="8243278"/>
                </a:lnTo>
                <a:lnTo>
                  <a:pt x="504558" y="8233829"/>
                </a:lnTo>
                <a:lnTo>
                  <a:pt x="504558" y="8233550"/>
                </a:lnTo>
                <a:lnTo>
                  <a:pt x="505358" y="8222767"/>
                </a:lnTo>
                <a:close/>
              </a:path>
              <a:path w="20104100" h="10931525">
                <a:moveTo>
                  <a:pt x="505358" y="7947203"/>
                </a:moveTo>
                <a:lnTo>
                  <a:pt x="492226" y="7907820"/>
                </a:lnTo>
                <a:lnTo>
                  <a:pt x="487159" y="7903172"/>
                </a:lnTo>
                <a:lnTo>
                  <a:pt x="484974" y="7901165"/>
                </a:lnTo>
                <a:lnTo>
                  <a:pt x="476453" y="7895831"/>
                </a:lnTo>
                <a:lnTo>
                  <a:pt x="466750" y="7891920"/>
                </a:lnTo>
                <a:lnTo>
                  <a:pt x="456222" y="7889481"/>
                </a:lnTo>
                <a:lnTo>
                  <a:pt x="455828" y="7889392"/>
                </a:lnTo>
                <a:lnTo>
                  <a:pt x="455828" y="7910804"/>
                </a:lnTo>
                <a:lnTo>
                  <a:pt x="465048" y="7912341"/>
                </a:lnTo>
                <a:lnTo>
                  <a:pt x="472567" y="7916113"/>
                </a:lnTo>
                <a:lnTo>
                  <a:pt x="487159" y="7947203"/>
                </a:lnTo>
                <a:lnTo>
                  <a:pt x="486079" y="7956690"/>
                </a:lnTo>
                <a:lnTo>
                  <a:pt x="449262" y="7987411"/>
                </a:lnTo>
                <a:lnTo>
                  <a:pt x="421970" y="7990281"/>
                </a:lnTo>
                <a:lnTo>
                  <a:pt x="409816" y="7989671"/>
                </a:lnTo>
                <a:lnTo>
                  <a:pt x="407581" y="7989570"/>
                </a:lnTo>
                <a:lnTo>
                  <a:pt x="366623" y="7972476"/>
                </a:lnTo>
                <a:lnTo>
                  <a:pt x="356781" y="7947203"/>
                </a:lnTo>
                <a:lnTo>
                  <a:pt x="357352" y="7939773"/>
                </a:lnTo>
                <a:lnTo>
                  <a:pt x="388797" y="7910804"/>
                </a:lnTo>
                <a:lnTo>
                  <a:pt x="388797" y="7889392"/>
                </a:lnTo>
                <a:lnTo>
                  <a:pt x="356781" y="7903083"/>
                </a:lnTo>
                <a:lnTo>
                  <a:pt x="352399" y="7907121"/>
                </a:lnTo>
                <a:lnTo>
                  <a:pt x="346354" y="7915326"/>
                </a:lnTo>
                <a:lnTo>
                  <a:pt x="342036" y="7924749"/>
                </a:lnTo>
                <a:lnTo>
                  <a:pt x="339445" y="7935366"/>
                </a:lnTo>
                <a:lnTo>
                  <a:pt x="338582" y="7947203"/>
                </a:lnTo>
                <a:lnTo>
                  <a:pt x="339229" y="7956664"/>
                </a:lnTo>
                <a:lnTo>
                  <a:pt x="361442" y="7993507"/>
                </a:lnTo>
                <a:lnTo>
                  <a:pt x="377977" y="8002613"/>
                </a:lnTo>
                <a:lnTo>
                  <a:pt x="378206" y="8002727"/>
                </a:lnTo>
                <a:lnTo>
                  <a:pt x="387934" y="8005953"/>
                </a:lnTo>
                <a:lnTo>
                  <a:pt x="398475" y="8008252"/>
                </a:lnTo>
                <a:lnTo>
                  <a:pt x="409816" y="8009636"/>
                </a:lnTo>
                <a:lnTo>
                  <a:pt x="421970" y="8010093"/>
                </a:lnTo>
                <a:lnTo>
                  <a:pt x="434225" y="8009636"/>
                </a:lnTo>
                <a:lnTo>
                  <a:pt x="445643" y="8008252"/>
                </a:lnTo>
                <a:lnTo>
                  <a:pt x="455828" y="8006029"/>
                </a:lnTo>
                <a:lnTo>
                  <a:pt x="456222" y="8005953"/>
                </a:lnTo>
                <a:lnTo>
                  <a:pt x="494995" y="7981074"/>
                </a:lnTo>
                <a:lnTo>
                  <a:pt x="504710" y="7956664"/>
                </a:lnTo>
                <a:lnTo>
                  <a:pt x="505358" y="7947203"/>
                </a:lnTo>
                <a:close/>
              </a:path>
              <a:path w="20104100" h="10931525">
                <a:moveTo>
                  <a:pt x="505358" y="3276892"/>
                </a:moveTo>
                <a:lnTo>
                  <a:pt x="489292" y="3236645"/>
                </a:lnTo>
                <a:lnTo>
                  <a:pt x="487159" y="3234829"/>
                </a:lnTo>
                <a:lnTo>
                  <a:pt x="487159" y="3276892"/>
                </a:lnTo>
                <a:lnTo>
                  <a:pt x="486092" y="3286087"/>
                </a:lnTo>
                <a:lnTo>
                  <a:pt x="449554" y="3316808"/>
                </a:lnTo>
                <a:lnTo>
                  <a:pt x="421970" y="3319742"/>
                </a:lnTo>
                <a:lnTo>
                  <a:pt x="409816" y="3319132"/>
                </a:lnTo>
                <a:lnTo>
                  <a:pt x="366369" y="3301644"/>
                </a:lnTo>
                <a:lnTo>
                  <a:pt x="356781" y="3276892"/>
                </a:lnTo>
                <a:lnTo>
                  <a:pt x="357847" y="3267799"/>
                </a:lnTo>
                <a:lnTo>
                  <a:pt x="394385" y="3237039"/>
                </a:lnTo>
                <a:lnTo>
                  <a:pt x="421970" y="3234042"/>
                </a:lnTo>
                <a:lnTo>
                  <a:pt x="436638" y="3234791"/>
                </a:lnTo>
                <a:lnTo>
                  <a:pt x="477570" y="3252355"/>
                </a:lnTo>
                <a:lnTo>
                  <a:pt x="487159" y="3276892"/>
                </a:lnTo>
                <a:lnTo>
                  <a:pt x="487159" y="3234829"/>
                </a:lnTo>
                <a:lnTo>
                  <a:pt x="445528" y="3216135"/>
                </a:lnTo>
                <a:lnTo>
                  <a:pt x="421970" y="3214230"/>
                </a:lnTo>
                <a:lnTo>
                  <a:pt x="409816" y="3214713"/>
                </a:lnTo>
                <a:lnTo>
                  <a:pt x="369290" y="3225939"/>
                </a:lnTo>
                <a:lnTo>
                  <a:pt x="356781" y="3234855"/>
                </a:lnTo>
                <a:lnTo>
                  <a:pt x="354660" y="3236645"/>
                </a:lnTo>
                <a:lnTo>
                  <a:pt x="338582" y="3276892"/>
                </a:lnTo>
                <a:lnTo>
                  <a:pt x="339229" y="3286341"/>
                </a:lnTo>
                <a:lnTo>
                  <a:pt x="361442" y="3322967"/>
                </a:lnTo>
                <a:lnTo>
                  <a:pt x="398475" y="3337712"/>
                </a:lnTo>
                <a:lnTo>
                  <a:pt x="421970" y="3339554"/>
                </a:lnTo>
                <a:lnTo>
                  <a:pt x="434136" y="3339084"/>
                </a:lnTo>
                <a:lnTo>
                  <a:pt x="474776" y="3327971"/>
                </a:lnTo>
                <a:lnTo>
                  <a:pt x="502767" y="3295091"/>
                </a:lnTo>
                <a:lnTo>
                  <a:pt x="504710" y="3286341"/>
                </a:lnTo>
                <a:lnTo>
                  <a:pt x="505358" y="3276892"/>
                </a:lnTo>
                <a:close/>
              </a:path>
              <a:path w="20104100" h="10931525">
                <a:moveTo>
                  <a:pt x="505358" y="3138767"/>
                </a:moveTo>
                <a:lnTo>
                  <a:pt x="489292" y="3098520"/>
                </a:lnTo>
                <a:lnTo>
                  <a:pt x="487159" y="3096704"/>
                </a:lnTo>
                <a:lnTo>
                  <a:pt x="487159" y="3138767"/>
                </a:lnTo>
                <a:lnTo>
                  <a:pt x="486092" y="3147961"/>
                </a:lnTo>
                <a:lnTo>
                  <a:pt x="449554" y="3178670"/>
                </a:lnTo>
                <a:lnTo>
                  <a:pt x="421970" y="3181616"/>
                </a:lnTo>
                <a:lnTo>
                  <a:pt x="409816" y="3181007"/>
                </a:lnTo>
                <a:lnTo>
                  <a:pt x="366369" y="3163519"/>
                </a:lnTo>
                <a:lnTo>
                  <a:pt x="356781" y="3138767"/>
                </a:lnTo>
                <a:lnTo>
                  <a:pt x="357847" y="3129661"/>
                </a:lnTo>
                <a:lnTo>
                  <a:pt x="394385" y="3098914"/>
                </a:lnTo>
                <a:lnTo>
                  <a:pt x="421970" y="3095917"/>
                </a:lnTo>
                <a:lnTo>
                  <a:pt x="436638" y="3096666"/>
                </a:lnTo>
                <a:lnTo>
                  <a:pt x="477570" y="3114230"/>
                </a:lnTo>
                <a:lnTo>
                  <a:pt x="487159" y="3138767"/>
                </a:lnTo>
                <a:lnTo>
                  <a:pt x="487159" y="3096704"/>
                </a:lnTo>
                <a:lnTo>
                  <a:pt x="445528" y="3078010"/>
                </a:lnTo>
                <a:lnTo>
                  <a:pt x="421970" y="3076105"/>
                </a:lnTo>
                <a:lnTo>
                  <a:pt x="409816" y="3076587"/>
                </a:lnTo>
                <a:lnTo>
                  <a:pt x="369290" y="3087814"/>
                </a:lnTo>
                <a:lnTo>
                  <a:pt x="356781" y="3096730"/>
                </a:lnTo>
                <a:lnTo>
                  <a:pt x="354660" y="3098520"/>
                </a:lnTo>
                <a:lnTo>
                  <a:pt x="338582" y="3138767"/>
                </a:lnTo>
                <a:lnTo>
                  <a:pt x="339229" y="3148215"/>
                </a:lnTo>
                <a:lnTo>
                  <a:pt x="361442" y="3184842"/>
                </a:lnTo>
                <a:lnTo>
                  <a:pt x="398475" y="3199587"/>
                </a:lnTo>
                <a:lnTo>
                  <a:pt x="421970" y="3201428"/>
                </a:lnTo>
                <a:lnTo>
                  <a:pt x="434136" y="3200958"/>
                </a:lnTo>
                <a:lnTo>
                  <a:pt x="474776" y="3189846"/>
                </a:lnTo>
                <a:lnTo>
                  <a:pt x="502767" y="3156966"/>
                </a:lnTo>
                <a:lnTo>
                  <a:pt x="504710" y="3148215"/>
                </a:lnTo>
                <a:lnTo>
                  <a:pt x="505358" y="3138767"/>
                </a:lnTo>
                <a:close/>
              </a:path>
              <a:path w="20104100" h="10931525">
                <a:moveTo>
                  <a:pt x="505358" y="2171890"/>
                </a:moveTo>
                <a:lnTo>
                  <a:pt x="489623" y="2133117"/>
                </a:lnTo>
                <a:lnTo>
                  <a:pt x="487616" y="2131390"/>
                </a:lnTo>
                <a:lnTo>
                  <a:pt x="487616" y="2163749"/>
                </a:lnTo>
                <a:lnTo>
                  <a:pt x="487616" y="2177567"/>
                </a:lnTo>
                <a:lnTo>
                  <a:pt x="486321" y="2182863"/>
                </a:lnTo>
                <a:lnTo>
                  <a:pt x="483704" y="2187778"/>
                </a:lnTo>
                <a:lnTo>
                  <a:pt x="471271" y="2182749"/>
                </a:lnTo>
                <a:lnTo>
                  <a:pt x="471271" y="2200910"/>
                </a:lnTo>
                <a:lnTo>
                  <a:pt x="429615" y="2213381"/>
                </a:lnTo>
                <a:lnTo>
                  <a:pt x="421970" y="2213584"/>
                </a:lnTo>
                <a:lnTo>
                  <a:pt x="414337" y="2213318"/>
                </a:lnTo>
                <a:lnTo>
                  <a:pt x="412191" y="2213254"/>
                </a:lnTo>
                <a:lnTo>
                  <a:pt x="374167" y="2201951"/>
                </a:lnTo>
                <a:lnTo>
                  <a:pt x="356552" y="2180031"/>
                </a:lnTo>
                <a:lnTo>
                  <a:pt x="356552" y="2166201"/>
                </a:lnTo>
                <a:lnTo>
                  <a:pt x="357847" y="2160981"/>
                </a:lnTo>
                <a:lnTo>
                  <a:pt x="360464" y="2156218"/>
                </a:lnTo>
                <a:lnTo>
                  <a:pt x="471271" y="2200910"/>
                </a:lnTo>
                <a:lnTo>
                  <a:pt x="471271" y="2182749"/>
                </a:lnTo>
                <a:lnTo>
                  <a:pt x="372668" y="2142858"/>
                </a:lnTo>
                <a:lnTo>
                  <a:pt x="378358" y="2138870"/>
                </a:lnTo>
                <a:lnTo>
                  <a:pt x="385419" y="2135797"/>
                </a:lnTo>
                <a:lnTo>
                  <a:pt x="421970" y="2130196"/>
                </a:lnTo>
                <a:lnTo>
                  <a:pt x="429615" y="2130450"/>
                </a:lnTo>
                <a:lnTo>
                  <a:pt x="470052" y="2141829"/>
                </a:lnTo>
                <a:lnTo>
                  <a:pt x="487616" y="2163749"/>
                </a:lnTo>
                <a:lnTo>
                  <a:pt x="487616" y="2131390"/>
                </a:lnTo>
                <a:lnTo>
                  <a:pt x="445985" y="2112340"/>
                </a:lnTo>
                <a:lnTo>
                  <a:pt x="421970" y="2110384"/>
                </a:lnTo>
                <a:lnTo>
                  <a:pt x="414337" y="2110676"/>
                </a:lnTo>
                <a:lnTo>
                  <a:pt x="412191" y="2110765"/>
                </a:lnTo>
                <a:lnTo>
                  <a:pt x="409511" y="2110867"/>
                </a:lnTo>
                <a:lnTo>
                  <a:pt x="397954" y="2112340"/>
                </a:lnTo>
                <a:lnTo>
                  <a:pt x="387286" y="2114791"/>
                </a:lnTo>
                <a:lnTo>
                  <a:pt x="377507" y="2118207"/>
                </a:lnTo>
                <a:lnTo>
                  <a:pt x="372668" y="2120519"/>
                </a:lnTo>
                <a:lnTo>
                  <a:pt x="368960" y="2122284"/>
                </a:lnTo>
                <a:lnTo>
                  <a:pt x="341109" y="2154605"/>
                </a:lnTo>
                <a:lnTo>
                  <a:pt x="338582" y="2171890"/>
                </a:lnTo>
                <a:lnTo>
                  <a:pt x="339217" y="2180729"/>
                </a:lnTo>
                <a:lnTo>
                  <a:pt x="360984" y="2216454"/>
                </a:lnTo>
                <a:lnTo>
                  <a:pt x="397954" y="2231491"/>
                </a:lnTo>
                <a:lnTo>
                  <a:pt x="421970" y="2233396"/>
                </a:lnTo>
                <a:lnTo>
                  <a:pt x="429615" y="2233104"/>
                </a:lnTo>
                <a:lnTo>
                  <a:pt x="431761" y="2233015"/>
                </a:lnTo>
                <a:lnTo>
                  <a:pt x="434428" y="2232914"/>
                </a:lnTo>
                <a:lnTo>
                  <a:pt x="475335" y="2221420"/>
                </a:lnTo>
                <a:lnTo>
                  <a:pt x="502831" y="2189048"/>
                </a:lnTo>
                <a:lnTo>
                  <a:pt x="504723" y="2180729"/>
                </a:lnTo>
                <a:lnTo>
                  <a:pt x="505358" y="2171890"/>
                </a:lnTo>
                <a:close/>
              </a:path>
              <a:path w="20104100" h="10931525">
                <a:moveTo>
                  <a:pt x="530694" y="2599169"/>
                </a:moveTo>
                <a:lnTo>
                  <a:pt x="468731" y="2571750"/>
                </a:lnTo>
                <a:lnTo>
                  <a:pt x="468731" y="2597315"/>
                </a:lnTo>
                <a:lnTo>
                  <a:pt x="530694" y="2617597"/>
                </a:lnTo>
                <a:lnTo>
                  <a:pt x="530694" y="2599169"/>
                </a:lnTo>
                <a:close/>
              </a:path>
              <a:path w="20104100" h="10931525">
                <a:moveTo>
                  <a:pt x="1452181" y="701548"/>
                </a:moveTo>
                <a:lnTo>
                  <a:pt x="1430147" y="636206"/>
                </a:lnTo>
                <a:lnTo>
                  <a:pt x="1423263" y="615772"/>
                </a:lnTo>
                <a:lnTo>
                  <a:pt x="1396898" y="537578"/>
                </a:lnTo>
                <a:lnTo>
                  <a:pt x="1396898" y="615772"/>
                </a:lnTo>
                <a:lnTo>
                  <a:pt x="1316139" y="615772"/>
                </a:lnTo>
                <a:lnTo>
                  <a:pt x="1356347" y="491794"/>
                </a:lnTo>
                <a:lnTo>
                  <a:pt x="1396898" y="615772"/>
                </a:lnTo>
                <a:lnTo>
                  <a:pt x="1396898" y="537578"/>
                </a:lnTo>
                <a:lnTo>
                  <a:pt x="1381467" y="491794"/>
                </a:lnTo>
                <a:lnTo>
                  <a:pt x="1373098" y="467004"/>
                </a:lnTo>
                <a:lnTo>
                  <a:pt x="1340599" y="467004"/>
                </a:lnTo>
                <a:lnTo>
                  <a:pt x="1261859" y="701548"/>
                </a:lnTo>
                <a:lnTo>
                  <a:pt x="1288326" y="701548"/>
                </a:lnTo>
                <a:lnTo>
                  <a:pt x="1309446" y="636206"/>
                </a:lnTo>
                <a:lnTo>
                  <a:pt x="1403591" y="636206"/>
                </a:lnTo>
                <a:lnTo>
                  <a:pt x="1425041" y="701548"/>
                </a:lnTo>
                <a:lnTo>
                  <a:pt x="1452181" y="701548"/>
                </a:lnTo>
                <a:close/>
              </a:path>
              <a:path w="20104100" h="10931525">
                <a:moveTo>
                  <a:pt x="1632991" y="467004"/>
                </a:moveTo>
                <a:lnTo>
                  <a:pt x="1609534" y="467004"/>
                </a:lnTo>
                <a:lnTo>
                  <a:pt x="1610194" y="657987"/>
                </a:lnTo>
                <a:lnTo>
                  <a:pt x="1531759" y="504863"/>
                </a:lnTo>
                <a:lnTo>
                  <a:pt x="1512366" y="467004"/>
                </a:lnTo>
                <a:lnTo>
                  <a:pt x="1482877" y="467004"/>
                </a:lnTo>
                <a:lnTo>
                  <a:pt x="1482877" y="701548"/>
                </a:lnTo>
                <a:lnTo>
                  <a:pt x="1506334" y="701548"/>
                </a:lnTo>
                <a:lnTo>
                  <a:pt x="1505661" y="504863"/>
                </a:lnTo>
                <a:lnTo>
                  <a:pt x="1606854" y="701548"/>
                </a:lnTo>
                <a:lnTo>
                  <a:pt x="1632991" y="701548"/>
                </a:lnTo>
                <a:lnTo>
                  <a:pt x="1632991" y="657987"/>
                </a:lnTo>
                <a:lnTo>
                  <a:pt x="1632991" y="467004"/>
                </a:lnTo>
                <a:close/>
              </a:path>
              <a:path w="20104100" h="10931525">
                <a:moveTo>
                  <a:pt x="1853996" y="701548"/>
                </a:moveTo>
                <a:lnTo>
                  <a:pt x="1831975" y="636206"/>
                </a:lnTo>
                <a:lnTo>
                  <a:pt x="1825078" y="615772"/>
                </a:lnTo>
                <a:lnTo>
                  <a:pt x="1798713" y="537578"/>
                </a:lnTo>
                <a:lnTo>
                  <a:pt x="1798713" y="615772"/>
                </a:lnTo>
                <a:lnTo>
                  <a:pt x="1717967" y="615772"/>
                </a:lnTo>
                <a:lnTo>
                  <a:pt x="1758175" y="491794"/>
                </a:lnTo>
                <a:lnTo>
                  <a:pt x="1798713" y="615772"/>
                </a:lnTo>
                <a:lnTo>
                  <a:pt x="1798713" y="537578"/>
                </a:lnTo>
                <a:lnTo>
                  <a:pt x="1783283" y="491794"/>
                </a:lnTo>
                <a:lnTo>
                  <a:pt x="1774926" y="467004"/>
                </a:lnTo>
                <a:lnTo>
                  <a:pt x="1742427" y="467004"/>
                </a:lnTo>
                <a:lnTo>
                  <a:pt x="1663687" y="701548"/>
                </a:lnTo>
                <a:lnTo>
                  <a:pt x="1690154" y="701548"/>
                </a:lnTo>
                <a:lnTo>
                  <a:pt x="1711261" y="636206"/>
                </a:lnTo>
                <a:lnTo>
                  <a:pt x="1805419" y="636206"/>
                </a:lnTo>
                <a:lnTo>
                  <a:pt x="1826856" y="701548"/>
                </a:lnTo>
                <a:lnTo>
                  <a:pt x="1853996" y="701548"/>
                </a:lnTo>
                <a:close/>
              </a:path>
              <a:path w="20104100" h="10931525">
                <a:moveTo>
                  <a:pt x="2040496" y="679094"/>
                </a:moveTo>
                <a:lnTo>
                  <a:pt x="1919871" y="679094"/>
                </a:lnTo>
                <a:lnTo>
                  <a:pt x="1919871" y="467004"/>
                </a:lnTo>
                <a:lnTo>
                  <a:pt x="1894078" y="467004"/>
                </a:lnTo>
                <a:lnTo>
                  <a:pt x="1894078" y="701548"/>
                </a:lnTo>
                <a:lnTo>
                  <a:pt x="2040496" y="701548"/>
                </a:lnTo>
                <a:lnTo>
                  <a:pt x="2040496" y="679094"/>
                </a:lnTo>
                <a:close/>
              </a:path>
              <a:path w="20104100" h="10931525">
                <a:moveTo>
                  <a:pt x="2253475" y="467004"/>
                </a:moveTo>
                <a:lnTo>
                  <a:pt x="2226665" y="467004"/>
                </a:lnTo>
                <a:lnTo>
                  <a:pt x="2161336" y="582599"/>
                </a:lnTo>
                <a:lnTo>
                  <a:pt x="2095995" y="467004"/>
                </a:lnTo>
                <a:lnTo>
                  <a:pt x="2067852" y="467004"/>
                </a:lnTo>
                <a:lnTo>
                  <a:pt x="2147595" y="605383"/>
                </a:lnTo>
                <a:lnTo>
                  <a:pt x="2147595" y="701548"/>
                </a:lnTo>
                <a:lnTo>
                  <a:pt x="2173389" y="701548"/>
                </a:lnTo>
                <a:lnTo>
                  <a:pt x="2173389" y="605713"/>
                </a:lnTo>
                <a:lnTo>
                  <a:pt x="2186736" y="582599"/>
                </a:lnTo>
                <a:lnTo>
                  <a:pt x="2253475" y="467004"/>
                </a:lnTo>
                <a:close/>
              </a:path>
              <a:path w="20104100" h="10931525">
                <a:moveTo>
                  <a:pt x="2444331" y="636879"/>
                </a:moveTo>
                <a:lnTo>
                  <a:pt x="2443911" y="628611"/>
                </a:lnTo>
                <a:lnTo>
                  <a:pt x="2443873" y="627786"/>
                </a:lnTo>
                <a:lnTo>
                  <a:pt x="2442489" y="619620"/>
                </a:lnTo>
                <a:lnTo>
                  <a:pt x="2417864" y="587629"/>
                </a:lnTo>
                <a:lnTo>
                  <a:pt x="2377567" y="572719"/>
                </a:lnTo>
                <a:lnTo>
                  <a:pt x="2363241" y="569201"/>
                </a:lnTo>
                <a:lnTo>
                  <a:pt x="2356332" y="567270"/>
                </a:lnTo>
                <a:lnTo>
                  <a:pt x="2318016" y="546747"/>
                </a:lnTo>
                <a:lnTo>
                  <a:pt x="2310981" y="533120"/>
                </a:lnTo>
                <a:lnTo>
                  <a:pt x="2310981" y="523290"/>
                </a:lnTo>
                <a:lnTo>
                  <a:pt x="2311819" y="515442"/>
                </a:lnTo>
                <a:lnTo>
                  <a:pt x="2314206" y="508635"/>
                </a:lnTo>
                <a:lnTo>
                  <a:pt x="2314321" y="508304"/>
                </a:lnTo>
                <a:lnTo>
                  <a:pt x="2349322" y="485787"/>
                </a:lnTo>
                <a:lnTo>
                  <a:pt x="2359558" y="485089"/>
                </a:lnTo>
                <a:lnTo>
                  <a:pt x="2367813" y="485533"/>
                </a:lnTo>
                <a:lnTo>
                  <a:pt x="2410663" y="500786"/>
                </a:lnTo>
                <a:lnTo>
                  <a:pt x="2428583" y="512902"/>
                </a:lnTo>
                <a:lnTo>
                  <a:pt x="2441981" y="492798"/>
                </a:lnTo>
                <a:lnTo>
                  <a:pt x="2400109" y="470357"/>
                </a:lnTo>
                <a:lnTo>
                  <a:pt x="2370315" y="463816"/>
                </a:lnTo>
                <a:lnTo>
                  <a:pt x="2371331" y="463816"/>
                </a:lnTo>
                <a:lnTo>
                  <a:pt x="2359228" y="463321"/>
                </a:lnTo>
                <a:lnTo>
                  <a:pt x="2348801" y="463816"/>
                </a:lnTo>
                <a:lnTo>
                  <a:pt x="2338959" y="465328"/>
                </a:lnTo>
                <a:lnTo>
                  <a:pt x="2300325" y="486854"/>
                </a:lnTo>
                <a:lnTo>
                  <a:pt x="2288565" y="508304"/>
                </a:lnTo>
                <a:lnTo>
                  <a:pt x="2288438" y="508635"/>
                </a:lnTo>
                <a:lnTo>
                  <a:pt x="2286749" y="517029"/>
                </a:lnTo>
                <a:lnTo>
                  <a:pt x="2286177" y="525970"/>
                </a:lnTo>
                <a:lnTo>
                  <a:pt x="2286533" y="533120"/>
                </a:lnTo>
                <a:lnTo>
                  <a:pt x="2286622" y="534911"/>
                </a:lnTo>
                <a:lnTo>
                  <a:pt x="2306726" y="571411"/>
                </a:lnTo>
                <a:lnTo>
                  <a:pt x="2345296" y="587946"/>
                </a:lnTo>
                <a:lnTo>
                  <a:pt x="2373490" y="595439"/>
                </a:lnTo>
                <a:lnTo>
                  <a:pt x="2380081" y="597420"/>
                </a:lnTo>
                <a:lnTo>
                  <a:pt x="2386380" y="599630"/>
                </a:lnTo>
                <a:lnTo>
                  <a:pt x="2400211" y="605155"/>
                </a:lnTo>
                <a:lnTo>
                  <a:pt x="2406472" y="609625"/>
                </a:lnTo>
                <a:lnTo>
                  <a:pt x="2411158" y="615442"/>
                </a:lnTo>
                <a:lnTo>
                  <a:pt x="2416073" y="621017"/>
                </a:lnTo>
                <a:lnTo>
                  <a:pt x="2418537" y="628611"/>
                </a:lnTo>
                <a:lnTo>
                  <a:pt x="2418537" y="646709"/>
                </a:lnTo>
                <a:lnTo>
                  <a:pt x="2416187" y="654418"/>
                </a:lnTo>
                <a:lnTo>
                  <a:pt x="2411501" y="661339"/>
                </a:lnTo>
                <a:lnTo>
                  <a:pt x="2407031" y="668045"/>
                </a:lnTo>
                <a:lnTo>
                  <a:pt x="2365591" y="683120"/>
                </a:lnTo>
                <a:lnTo>
                  <a:pt x="2358885" y="682764"/>
                </a:lnTo>
                <a:lnTo>
                  <a:pt x="2357285" y="682764"/>
                </a:lnTo>
                <a:lnTo>
                  <a:pt x="2313825" y="664946"/>
                </a:lnTo>
                <a:lnTo>
                  <a:pt x="2294217" y="648944"/>
                </a:lnTo>
                <a:lnTo>
                  <a:pt x="2278811" y="668375"/>
                </a:lnTo>
                <a:lnTo>
                  <a:pt x="2310282" y="691375"/>
                </a:lnTo>
                <a:lnTo>
                  <a:pt x="2353360" y="704684"/>
                </a:lnTo>
                <a:lnTo>
                  <a:pt x="2364917" y="705231"/>
                </a:lnTo>
                <a:lnTo>
                  <a:pt x="2376144" y="704684"/>
                </a:lnTo>
                <a:lnTo>
                  <a:pt x="2414346" y="691603"/>
                </a:lnTo>
                <a:lnTo>
                  <a:pt x="2441740" y="655396"/>
                </a:lnTo>
                <a:lnTo>
                  <a:pt x="2443607" y="646709"/>
                </a:lnTo>
                <a:lnTo>
                  <a:pt x="2443683" y="646366"/>
                </a:lnTo>
                <a:lnTo>
                  <a:pt x="2444331" y="636879"/>
                </a:lnTo>
                <a:close/>
              </a:path>
              <a:path w="20104100" h="10931525">
                <a:moveTo>
                  <a:pt x="2636189" y="467004"/>
                </a:moveTo>
                <a:lnTo>
                  <a:pt x="2488768" y="467004"/>
                </a:lnTo>
                <a:lnTo>
                  <a:pt x="2488768" y="489445"/>
                </a:lnTo>
                <a:lnTo>
                  <a:pt x="2549753" y="489445"/>
                </a:lnTo>
                <a:lnTo>
                  <a:pt x="2549753" y="679094"/>
                </a:lnTo>
                <a:lnTo>
                  <a:pt x="2488768" y="679094"/>
                </a:lnTo>
                <a:lnTo>
                  <a:pt x="2488768" y="701548"/>
                </a:lnTo>
                <a:lnTo>
                  <a:pt x="2636189" y="701548"/>
                </a:lnTo>
                <a:lnTo>
                  <a:pt x="2636189" y="679094"/>
                </a:lnTo>
                <a:lnTo>
                  <a:pt x="2575547" y="679094"/>
                </a:lnTo>
                <a:lnTo>
                  <a:pt x="2575547" y="489445"/>
                </a:lnTo>
                <a:lnTo>
                  <a:pt x="2636189" y="489445"/>
                </a:lnTo>
                <a:lnTo>
                  <a:pt x="2636189" y="467004"/>
                </a:lnTo>
                <a:close/>
              </a:path>
              <a:path w="20104100" h="10931525">
                <a:moveTo>
                  <a:pt x="2846159" y="636879"/>
                </a:moveTo>
                <a:lnTo>
                  <a:pt x="2830487" y="595579"/>
                </a:lnTo>
                <a:lnTo>
                  <a:pt x="2793542" y="576567"/>
                </a:lnTo>
                <a:lnTo>
                  <a:pt x="2765069" y="569201"/>
                </a:lnTo>
                <a:lnTo>
                  <a:pt x="2758160" y="567270"/>
                </a:lnTo>
                <a:lnTo>
                  <a:pt x="2719832" y="546747"/>
                </a:lnTo>
                <a:lnTo>
                  <a:pt x="2712796" y="533120"/>
                </a:lnTo>
                <a:lnTo>
                  <a:pt x="2712796" y="523290"/>
                </a:lnTo>
                <a:lnTo>
                  <a:pt x="2713634" y="515442"/>
                </a:lnTo>
                <a:lnTo>
                  <a:pt x="2716034" y="508635"/>
                </a:lnTo>
                <a:lnTo>
                  <a:pt x="2716149" y="508304"/>
                </a:lnTo>
                <a:lnTo>
                  <a:pt x="2751137" y="485787"/>
                </a:lnTo>
                <a:lnTo>
                  <a:pt x="2761386" y="485089"/>
                </a:lnTo>
                <a:lnTo>
                  <a:pt x="2769628" y="485533"/>
                </a:lnTo>
                <a:lnTo>
                  <a:pt x="2812478" y="500786"/>
                </a:lnTo>
                <a:lnTo>
                  <a:pt x="2830411" y="512902"/>
                </a:lnTo>
                <a:lnTo>
                  <a:pt x="2843809" y="492798"/>
                </a:lnTo>
                <a:lnTo>
                  <a:pt x="2801924" y="470357"/>
                </a:lnTo>
                <a:lnTo>
                  <a:pt x="2772130" y="463816"/>
                </a:lnTo>
                <a:lnTo>
                  <a:pt x="2773159" y="463816"/>
                </a:lnTo>
                <a:lnTo>
                  <a:pt x="2761043" y="463321"/>
                </a:lnTo>
                <a:lnTo>
                  <a:pt x="2750616" y="463816"/>
                </a:lnTo>
                <a:lnTo>
                  <a:pt x="2740774" y="465328"/>
                </a:lnTo>
                <a:lnTo>
                  <a:pt x="2702141" y="486854"/>
                </a:lnTo>
                <a:lnTo>
                  <a:pt x="2688005" y="525970"/>
                </a:lnTo>
                <a:lnTo>
                  <a:pt x="2688348" y="533120"/>
                </a:lnTo>
                <a:lnTo>
                  <a:pt x="2708541" y="571411"/>
                </a:lnTo>
                <a:lnTo>
                  <a:pt x="2747124" y="587946"/>
                </a:lnTo>
                <a:lnTo>
                  <a:pt x="2775305" y="595439"/>
                </a:lnTo>
                <a:lnTo>
                  <a:pt x="2781909" y="597420"/>
                </a:lnTo>
                <a:lnTo>
                  <a:pt x="2788208" y="599630"/>
                </a:lnTo>
                <a:lnTo>
                  <a:pt x="2802039" y="605155"/>
                </a:lnTo>
                <a:lnTo>
                  <a:pt x="2808287" y="609625"/>
                </a:lnTo>
                <a:lnTo>
                  <a:pt x="2812986" y="615442"/>
                </a:lnTo>
                <a:lnTo>
                  <a:pt x="2817901" y="621017"/>
                </a:lnTo>
                <a:lnTo>
                  <a:pt x="2820352" y="628611"/>
                </a:lnTo>
                <a:lnTo>
                  <a:pt x="2820352" y="646709"/>
                </a:lnTo>
                <a:lnTo>
                  <a:pt x="2818003" y="654418"/>
                </a:lnTo>
                <a:lnTo>
                  <a:pt x="2813316" y="661339"/>
                </a:lnTo>
                <a:lnTo>
                  <a:pt x="2808846" y="668045"/>
                </a:lnTo>
                <a:lnTo>
                  <a:pt x="2767406" y="683120"/>
                </a:lnTo>
                <a:lnTo>
                  <a:pt x="2760713" y="682764"/>
                </a:lnTo>
                <a:lnTo>
                  <a:pt x="2759113" y="682764"/>
                </a:lnTo>
                <a:lnTo>
                  <a:pt x="2715641" y="664946"/>
                </a:lnTo>
                <a:lnTo>
                  <a:pt x="2696045" y="648944"/>
                </a:lnTo>
                <a:lnTo>
                  <a:pt x="2680627" y="668375"/>
                </a:lnTo>
                <a:lnTo>
                  <a:pt x="2712110" y="691375"/>
                </a:lnTo>
                <a:lnTo>
                  <a:pt x="2755176" y="704684"/>
                </a:lnTo>
                <a:lnTo>
                  <a:pt x="2766745" y="705231"/>
                </a:lnTo>
                <a:lnTo>
                  <a:pt x="2777972" y="704684"/>
                </a:lnTo>
                <a:lnTo>
                  <a:pt x="2816161" y="691603"/>
                </a:lnTo>
                <a:lnTo>
                  <a:pt x="2826474" y="683120"/>
                </a:lnTo>
                <a:lnTo>
                  <a:pt x="2830233" y="679373"/>
                </a:lnTo>
                <a:lnTo>
                  <a:pt x="2845498" y="646366"/>
                </a:lnTo>
                <a:lnTo>
                  <a:pt x="2846159" y="636879"/>
                </a:lnTo>
                <a:close/>
              </a:path>
              <a:path w="20104100" h="10931525">
                <a:moveTo>
                  <a:pt x="20104100" y="10465651"/>
                </a:moveTo>
                <a:lnTo>
                  <a:pt x="842721" y="10465651"/>
                </a:lnTo>
                <a:lnTo>
                  <a:pt x="842721" y="0"/>
                </a:lnTo>
                <a:lnTo>
                  <a:pt x="832599" y="0"/>
                </a:lnTo>
                <a:lnTo>
                  <a:pt x="832599" y="10465651"/>
                </a:lnTo>
                <a:lnTo>
                  <a:pt x="0" y="10465651"/>
                </a:lnTo>
                <a:lnTo>
                  <a:pt x="0" y="10476116"/>
                </a:lnTo>
                <a:lnTo>
                  <a:pt x="832599" y="10476116"/>
                </a:lnTo>
                <a:lnTo>
                  <a:pt x="832599" y="10931373"/>
                </a:lnTo>
                <a:lnTo>
                  <a:pt x="842721" y="10931373"/>
                </a:lnTo>
                <a:lnTo>
                  <a:pt x="842721" y="10476116"/>
                </a:lnTo>
                <a:lnTo>
                  <a:pt x="20104100" y="10476116"/>
                </a:lnTo>
                <a:lnTo>
                  <a:pt x="20104100" y="104656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073760" y="777526"/>
            <a:ext cx="1041400" cy="248920"/>
          </a:xfrm>
          <a:custGeom>
            <a:avLst/>
            <a:gdLst/>
            <a:ahLst/>
            <a:cxnLst/>
            <a:rect l="l" t="t" r="r" b="b"/>
            <a:pathLst>
              <a:path w="1041400" h="248919">
                <a:moveTo>
                  <a:pt x="134585" y="42218"/>
                </a:moveTo>
                <a:lnTo>
                  <a:pt x="73491" y="42218"/>
                </a:lnTo>
                <a:lnTo>
                  <a:pt x="74720" y="43670"/>
                </a:lnTo>
                <a:lnTo>
                  <a:pt x="74720" y="246721"/>
                </a:lnTo>
                <a:lnTo>
                  <a:pt x="76395" y="248620"/>
                </a:lnTo>
                <a:lnTo>
                  <a:pt x="131458" y="248620"/>
                </a:lnTo>
                <a:lnTo>
                  <a:pt x="133357" y="246498"/>
                </a:lnTo>
                <a:lnTo>
                  <a:pt x="133357" y="43335"/>
                </a:lnTo>
                <a:lnTo>
                  <a:pt x="134585" y="42218"/>
                </a:lnTo>
                <a:close/>
              </a:path>
              <a:path w="1041400" h="248919">
                <a:moveTo>
                  <a:pt x="201487" y="0"/>
                </a:moveTo>
                <a:lnTo>
                  <a:pt x="4467" y="0"/>
                </a:lnTo>
                <a:lnTo>
                  <a:pt x="2792" y="558"/>
                </a:lnTo>
                <a:lnTo>
                  <a:pt x="558" y="2792"/>
                </a:lnTo>
                <a:lnTo>
                  <a:pt x="0" y="4244"/>
                </a:lnTo>
                <a:lnTo>
                  <a:pt x="0" y="40543"/>
                </a:lnTo>
                <a:lnTo>
                  <a:pt x="2122" y="42218"/>
                </a:lnTo>
                <a:lnTo>
                  <a:pt x="203721" y="42218"/>
                </a:lnTo>
                <a:lnTo>
                  <a:pt x="205731" y="40543"/>
                </a:lnTo>
                <a:lnTo>
                  <a:pt x="205731" y="4244"/>
                </a:lnTo>
                <a:lnTo>
                  <a:pt x="205173" y="2792"/>
                </a:lnTo>
                <a:lnTo>
                  <a:pt x="204056" y="1675"/>
                </a:lnTo>
                <a:lnTo>
                  <a:pt x="203163" y="558"/>
                </a:lnTo>
                <a:lnTo>
                  <a:pt x="201487" y="0"/>
                </a:lnTo>
                <a:close/>
              </a:path>
              <a:path w="1041400" h="248919">
                <a:moveTo>
                  <a:pt x="290615" y="0"/>
                </a:moveTo>
                <a:lnTo>
                  <a:pt x="235552" y="0"/>
                </a:lnTo>
                <a:lnTo>
                  <a:pt x="233765" y="2122"/>
                </a:lnTo>
                <a:lnTo>
                  <a:pt x="233765" y="244041"/>
                </a:lnTo>
                <a:lnTo>
                  <a:pt x="234211" y="245828"/>
                </a:lnTo>
                <a:lnTo>
                  <a:pt x="235105" y="246945"/>
                </a:lnTo>
                <a:lnTo>
                  <a:pt x="236222" y="248062"/>
                </a:lnTo>
                <a:lnTo>
                  <a:pt x="238232" y="248620"/>
                </a:lnTo>
                <a:lnTo>
                  <a:pt x="289386" y="248620"/>
                </a:lnTo>
                <a:lnTo>
                  <a:pt x="292402" y="246051"/>
                </a:lnTo>
                <a:lnTo>
                  <a:pt x="292402" y="143856"/>
                </a:lnTo>
                <a:lnTo>
                  <a:pt x="293854" y="142404"/>
                </a:lnTo>
                <a:lnTo>
                  <a:pt x="438826" y="142404"/>
                </a:lnTo>
                <a:lnTo>
                  <a:pt x="438826" y="97504"/>
                </a:lnTo>
                <a:lnTo>
                  <a:pt x="294077" y="97504"/>
                </a:lnTo>
                <a:lnTo>
                  <a:pt x="292500" y="95717"/>
                </a:lnTo>
                <a:lnTo>
                  <a:pt x="292402" y="2122"/>
                </a:lnTo>
                <a:lnTo>
                  <a:pt x="290615" y="0"/>
                </a:lnTo>
                <a:close/>
              </a:path>
              <a:path w="1041400" h="248919">
                <a:moveTo>
                  <a:pt x="438826" y="142404"/>
                </a:moveTo>
                <a:lnTo>
                  <a:pt x="378626" y="142404"/>
                </a:lnTo>
                <a:lnTo>
                  <a:pt x="380189" y="143856"/>
                </a:lnTo>
                <a:lnTo>
                  <a:pt x="380189" y="246051"/>
                </a:lnTo>
                <a:lnTo>
                  <a:pt x="383093" y="248620"/>
                </a:lnTo>
                <a:lnTo>
                  <a:pt x="434359" y="248620"/>
                </a:lnTo>
                <a:lnTo>
                  <a:pt x="436258" y="248062"/>
                </a:lnTo>
                <a:lnTo>
                  <a:pt x="437151" y="246945"/>
                </a:lnTo>
                <a:lnTo>
                  <a:pt x="438268" y="245828"/>
                </a:lnTo>
                <a:lnTo>
                  <a:pt x="438826" y="244041"/>
                </a:lnTo>
                <a:lnTo>
                  <a:pt x="438826" y="142404"/>
                </a:lnTo>
                <a:close/>
              </a:path>
              <a:path w="1041400" h="248919">
                <a:moveTo>
                  <a:pt x="436928" y="0"/>
                </a:moveTo>
                <a:lnTo>
                  <a:pt x="381865" y="0"/>
                </a:lnTo>
                <a:lnTo>
                  <a:pt x="380189" y="2122"/>
                </a:lnTo>
                <a:lnTo>
                  <a:pt x="380189" y="95717"/>
                </a:lnTo>
                <a:lnTo>
                  <a:pt x="378402" y="97504"/>
                </a:lnTo>
                <a:lnTo>
                  <a:pt x="438826" y="97504"/>
                </a:lnTo>
                <a:lnTo>
                  <a:pt x="438826" y="2122"/>
                </a:lnTo>
                <a:lnTo>
                  <a:pt x="436928" y="0"/>
                </a:lnTo>
                <a:close/>
              </a:path>
              <a:path w="1041400" h="248919">
                <a:moveTo>
                  <a:pt x="535542" y="0"/>
                </a:moveTo>
                <a:lnTo>
                  <a:pt x="480479" y="0"/>
                </a:lnTo>
                <a:lnTo>
                  <a:pt x="478692" y="2122"/>
                </a:lnTo>
                <a:lnTo>
                  <a:pt x="478692" y="244041"/>
                </a:lnTo>
                <a:lnTo>
                  <a:pt x="479083" y="245605"/>
                </a:lnTo>
                <a:lnTo>
                  <a:pt x="479139" y="245828"/>
                </a:lnTo>
                <a:lnTo>
                  <a:pt x="480032" y="246945"/>
                </a:lnTo>
                <a:lnTo>
                  <a:pt x="481149" y="248062"/>
                </a:lnTo>
                <a:lnTo>
                  <a:pt x="483159" y="248620"/>
                </a:lnTo>
                <a:lnTo>
                  <a:pt x="531409" y="248620"/>
                </a:lnTo>
                <a:lnTo>
                  <a:pt x="533643" y="248062"/>
                </a:lnTo>
                <a:lnTo>
                  <a:pt x="534983" y="246945"/>
                </a:lnTo>
                <a:lnTo>
                  <a:pt x="536547" y="245605"/>
                </a:lnTo>
                <a:lnTo>
                  <a:pt x="537329" y="243483"/>
                </a:lnTo>
                <a:lnTo>
                  <a:pt x="537329" y="2122"/>
                </a:lnTo>
                <a:lnTo>
                  <a:pt x="535542" y="0"/>
                </a:lnTo>
                <a:close/>
              </a:path>
              <a:path w="1041400" h="248919">
                <a:moveTo>
                  <a:pt x="626713" y="0"/>
                </a:moveTo>
                <a:lnTo>
                  <a:pt x="579691" y="0"/>
                </a:lnTo>
                <a:lnTo>
                  <a:pt x="577681" y="2122"/>
                </a:lnTo>
                <a:lnTo>
                  <a:pt x="577681" y="246721"/>
                </a:lnTo>
                <a:lnTo>
                  <a:pt x="579915" y="248620"/>
                </a:lnTo>
                <a:lnTo>
                  <a:pt x="623920" y="248620"/>
                </a:lnTo>
                <a:lnTo>
                  <a:pt x="626030" y="246721"/>
                </a:lnTo>
                <a:lnTo>
                  <a:pt x="625931" y="94042"/>
                </a:lnTo>
                <a:lnTo>
                  <a:pt x="626266" y="93372"/>
                </a:lnTo>
                <a:lnTo>
                  <a:pt x="626936" y="93149"/>
                </a:lnTo>
                <a:lnTo>
                  <a:pt x="627829" y="92925"/>
                </a:lnTo>
                <a:lnTo>
                  <a:pt x="695649" y="92925"/>
                </a:lnTo>
                <a:lnTo>
                  <a:pt x="633972" y="5026"/>
                </a:lnTo>
                <a:lnTo>
                  <a:pt x="632409" y="3015"/>
                </a:lnTo>
                <a:lnTo>
                  <a:pt x="630957" y="1675"/>
                </a:lnTo>
                <a:lnTo>
                  <a:pt x="629616" y="1005"/>
                </a:lnTo>
                <a:lnTo>
                  <a:pt x="628500" y="335"/>
                </a:lnTo>
                <a:lnTo>
                  <a:pt x="626713" y="0"/>
                </a:lnTo>
                <a:close/>
              </a:path>
              <a:path w="1041400" h="248919">
                <a:moveTo>
                  <a:pt x="695649" y="92925"/>
                </a:moveTo>
                <a:lnTo>
                  <a:pt x="627829" y="92925"/>
                </a:lnTo>
                <a:lnTo>
                  <a:pt x="628723" y="93372"/>
                </a:lnTo>
                <a:lnTo>
                  <a:pt x="629616" y="94489"/>
                </a:lnTo>
                <a:lnTo>
                  <a:pt x="736503" y="244599"/>
                </a:lnTo>
                <a:lnTo>
                  <a:pt x="743093" y="248620"/>
                </a:lnTo>
                <a:lnTo>
                  <a:pt x="780732" y="248620"/>
                </a:lnTo>
                <a:lnTo>
                  <a:pt x="782296" y="248173"/>
                </a:lnTo>
                <a:lnTo>
                  <a:pt x="783413" y="247280"/>
                </a:lnTo>
                <a:lnTo>
                  <a:pt x="784530" y="246163"/>
                </a:lnTo>
                <a:lnTo>
                  <a:pt x="785088" y="244823"/>
                </a:lnTo>
                <a:lnTo>
                  <a:pt x="785088" y="147988"/>
                </a:lnTo>
                <a:lnTo>
                  <a:pt x="734940" y="147988"/>
                </a:lnTo>
                <a:lnTo>
                  <a:pt x="733823" y="147206"/>
                </a:lnTo>
                <a:lnTo>
                  <a:pt x="732482" y="145419"/>
                </a:lnTo>
                <a:lnTo>
                  <a:pt x="695649" y="92925"/>
                </a:lnTo>
                <a:close/>
              </a:path>
              <a:path w="1041400" h="248919">
                <a:moveTo>
                  <a:pt x="783636" y="0"/>
                </a:moveTo>
                <a:lnTo>
                  <a:pt x="739519" y="0"/>
                </a:lnTo>
                <a:lnTo>
                  <a:pt x="737844" y="1675"/>
                </a:lnTo>
                <a:lnTo>
                  <a:pt x="737508" y="2122"/>
                </a:lnTo>
                <a:lnTo>
                  <a:pt x="737508" y="146424"/>
                </a:lnTo>
                <a:lnTo>
                  <a:pt x="736950" y="147541"/>
                </a:lnTo>
                <a:lnTo>
                  <a:pt x="735833" y="147765"/>
                </a:lnTo>
                <a:lnTo>
                  <a:pt x="734940" y="147988"/>
                </a:lnTo>
                <a:lnTo>
                  <a:pt x="785088" y="147988"/>
                </a:lnTo>
                <a:lnTo>
                  <a:pt x="785088" y="1675"/>
                </a:lnTo>
                <a:lnTo>
                  <a:pt x="783636" y="0"/>
                </a:lnTo>
                <a:close/>
              </a:path>
              <a:path w="1041400" h="248919">
                <a:moveTo>
                  <a:pt x="882187" y="0"/>
                </a:moveTo>
                <a:lnTo>
                  <a:pt x="827013" y="0"/>
                </a:lnTo>
                <a:lnTo>
                  <a:pt x="825414" y="1898"/>
                </a:lnTo>
                <a:lnTo>
                  <a:pt x="825315" y="244488"/>
                </a:lnTo>
                <a:lnTo>
                  <a:pt x="825672" y="245828"/>
                </a:lnTo>
                <a:lnTo>
                  <a:pt x="826566" y="246945"/>
                </a:lnTo>
                <a:lnTo>
                  <a:pt x="827683" y="248062"/>
                </a:lnTo>
                <a:lnTo>
                  <a:pt x="829693" y="248620"/>
                </a:lnTo>
                <a:lnTo>
                  <a:pt x="880847" y="248620"/>
                </a:lnTo>
                <a:lnTo>
                  <a:pt x="883863" y="246051"/>
                </a:lnTo>
                <a:lnTo>
                  <a:pt x="883863" y="179038"/>
                </a:lnTo>
                <a:lnTo>
                  <a:pt x="884533" y="176692"/>
                </a:lnTo>
                <a:lnTo>
                  <a:pt x="885873" y="174905"/>
                </a:lnTo>
                <a:lnTo>
                  <a:pt x="915694" y="139388"/>
                </a:lnTo>
                <a:lnTo>
                  <a:pt x="918375" y="136037"/>
                </a:lnTo>
                <a:lnTo>
                  <a:pt x="920497" y="135590"/>
                </a:lnTo>
                <a:lnTo>
                  <a:pt x="984115" y="135590"/>
                </a:lnTo>
                <a:lnTo>
                  <a:pt x="970168" y="109232"/>
                </a:lnTo>
                <a:lnTo>
                  <a:pt x="884868" y="109232"/>
                </a:lnTo>
                <a:lnTo>
                  <a:pt x="884198" y="109008"/>
                </a:lnTo>
                <a:lnTo>
                  <a:pt x="883863" y="107892"/>
                </a:lnTo>
                <a:lnTo>
                  <a:pt x="883863" y="1898"/>
                </a:lnTo>
                <a:lnTo>
                  <a:pt x="882187" y="0"/>
                </a:lnTo>
                <a:close/>
              </a:path>
              <a:path w="1041400" h="248919">
                <a:moveTo>
                  <a:pt x="984115" y="135590"/>
                </a:moveTo>
                <a:lnTo>
                  <a:pt x="920497" y="135590"/>
                </a:lnTo>
                <a:lnTo>
                  <a:pt x="922060" y="138048"/>
                </a:lnTo>
                <a:lnTo>
                  <a:pt x="976006" y="243259"/>
                </a:lnTo>
                <a:lnTo>
                  <a:pt x="977619" y="246945"/>
                </a:lnTo>
                <a:lnTo>
                  <a:pt x="977772" y="246945"/>
                </a:lnTo>
                <a:lnTo>
                  <a:pt x="980809" y="248620"/>
                </a:lnTo>
                <a:lnTo>
                  <a:pt x="1038664" y="248620"/>
                </a:lnTo>
                <a:lnTo>
                  <a:pt x="1040228" y="247838"/>
                </a:lnTo>
                <a:lnTo>
                  <a:pt x="1040675" y="246275"/>
                </a:lnTo>
                <a:lnTo>
                  <a:pt x="1041121" y="244488"/>
                </a:lnTo>
                <a:lnTo>
                  <a:pt x="1040905" y="243259"/>
                </a:lnTo>
                <a:lnTo>
                  <a:pt x="1040786" y="242589"/>
                </a:lnTo>
                <a:lnTo>
                  <a:pt x="1039669" y="240579"/>
                </a:lnTo>
                <a:lnTo>
                  <a:pt x="984115" y="135590"/>
                </a:lnTo>
                <a:close/>
              </a:path>
              <a:path w="1041400" h="248919">
                <a:moveTo>
                  <a:pt x="1023139" y="0"/>
                </a:moveTo>
                <a:lnTo>
                  <a:pt x="977123" y="0"/>
                </a:lnTo>
                <a:lnTo>
                  <a:pt x="974890" y="446"/>
                </a:lnTo>
                <a:lnTo>
                  <a:pt x="972349" y="1898"/>
                </a:lnTo>
                <a:lnTo>
                  <a:pt x="971641" y="2345"/>
                </a:lnTo>
                <a:lnTo>
                  <a:pt x="970310" y="3574"/>
                </a:lnTo>
                <a:lnTo>
                  <a:pt x="968970" y="5361"/>
                </a:lnTo>
                <a:lnTo>
                  <a:pt x="887883" y="107221"/>
                </a:lnTo>
                <a:lnTo>
                  <a:pt x="886767" y="108562"/>
                </a:lnTo>
                <a:lnTo>
                  <a:pt x="885761" y="109232"/>
                </a:lnTo>
                <a:lnTo>
                  <a:pt x="970168" y="109232"/>
                </a:lnTo>
                <a:lnTo>
                  <a:pt x="960593" y="91138"/>
                </a:lnTo>
                <a:lnTo>
                  <a:pt x="959253" y="88011"/>
                </a:lnTo>
                <a:lnTo>
                  <a:pt x="959476" y="85330"/>
                </a:lnTo>
                <a:lnTo>
                  <a:pt x="961263" y="83096"/>
                </a:lnTo>
                <a:lnTo>
                  <a:pt x="1025597" y="7706"/>
                </a:lnTo>
                <a:lnTo>
                  <a:pt x="1027384" y="5696"/>
                </a:lnTo>
                <a:lnTo>
                  <a:pt x="1027607" y="3909"/>
                </a:lnTo>
                <a:lnTo>
                  <a:pt x="1026267" y="2345"/>
                </a:lnTo>
                <a:lnTo>
                  <a:pt x="1025150" y="781"/>
                </a:lnTo>
                <a:lnTo>
                  <a:pt x="10231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4148679" y="620462"/>
            <a:ext cx="805180" cy="248920"/>
          </a:xfrm>
          <a:custGeom>
            <a:avLst/>
            <a:gdLst/>
            <a:ahLst/>
            <a:cxnLst/>
            <a:rect l="l" t="t" r="r" b="b"/>
            <a:pathLst>
              <a:path w="805180" h="248919">
                <a:moveTo>
                  <a:pt x="174905" y="0"/>
                </a:moveTo>
                <a:lnTo>
                  <a:pt x="1787" y="0"/>
                </a:lnTo>
                <a:lnTo>
                  <a:pt x="0" y="2122"/>
                </a:lnTo>
                <a:lnTo>
                  <a:pt x="0" y="244041"/>
                </a:lnTo>
                <a:lnTo>
                  <a:pt x="446" y="245828"/>
                </a:lnTo>
                <a:lnTo>
                  <a:pt x="1340" y="246945"/>
                </a:lnTo>
                <a:lnTo>
                  <a:pt x="2457" y="248062"/>
                </a:lnTo>
                <a:lnTo>
                  <a:pt x="4467" y="248620"/>
                </a:lnTo>
                <a:lnTo>
                  <a:pt x="55733" y="248620"/>
                </a:lnTo>
                <a:lnTo>
                  <a:pt x="58636" y="246051"/>
                </a:lnTo>
                <a:lnTo>
                  <a:pt x="58636" y="148882"/>
                </a:lnTo>
                <a:lnTo>
                  <a:pt x="60200" y="147430"/>
                </a:lnTo>
                <a:lnTo>
                  <a:pt x="140058" y="147430"/>
                </a:lnTo>
                <a:lnTo>
                  <a:pt x="141733" y="145866"/>
                </a:lnTo>
                <a:lnTo>
                  <a:pt x="141733" y="107333"/>
                </a:lnTo>
                <a:lnTo>
                  <a:pt x="139946" y="105546"/>
                </a:lnTo>
                <a:lnTo>
                  <a:pt x="60312" y="105546"/>
                </a:lnTo>
                <a:lnTo>
                  <a:pt x="58636" y="103759"/>
                </a:lnTo>
                <a:lnTo>
                  <a:pt x="58636" y="44675"/>
                </a:lnTo>
                <a:lnTo>
                  <a:pt x="60759" y="42888"/>
                </a:lnTo>
                <a:lnTo>
                  <a:pt x="174012" y="42888"/>
                </a:lnTo>
                <a:lnTo>
                  <a:pt x="176245" y="40543"/>
                </a:lnTo>
                <a:lnTo>
                  <a:pt x="176245" y="35852"/>
                </a:lnTo>
                <a:lnTo>
                  <a:pt x="176573" y="6366"/>
                </a:lnTo>
                <a:lnTo>
                  <a:pt x="176581" y="1898"/>
                </a:lnTo>
                <a:lnTo>
                  <a:pt x="174905" y="0"/>
                </a:lnTo>
                <a:close/>
              </a:path>
              <a:path w="805180" h="248919">
                <a:moveTo>
                  <a:pt x="382265" y="0"/>
                </a:moveTo>
                <a:lnTo>
                  <a:pt x="206466" y="0"/>
                </a:lnTo>
                <a:lnTo>
                  <a:pt x="204679" y="2122"/>
                </a:lnTo>
                <a:lnTo>
                  <a:pt x="204679" y="246275"/>
                </a:lnTo>
                <a:lnTo>
                  <a:pt x="207136" y="248620"/>
                </a:lnTo>
                <a:lnTo>
                  <a:pt x="383382" y="248620"/>
                </a:lnTo>
                <a:lnTo>
                  <a:pt x="385058" y="248062"/>
                </a:lnTo>
                <a:lnTo>
                  <a:pt x="385951" y="246945"/>
                </a:lnTo>
                <a:lnTo>
                  <a:pt x="387068" y="245828"/>
                </a:lnTo>
                <a:lnTo>
                  <a:pt x="387626" y="244376"/>
                </a:lnTo>
                <a:lnTo>
                  <a:pt x="387626" y="207407"/>
                </a:lnTo>
                <a:lnTo>
                  <a:pt x="385616" y="205731"/>
                </a:lnTo>
                <a:lnTo>
                  <a:pt x="264545" y="205731"/>
                </a:lnTo>
                <a:lnTo>
                  <a:pt x="263316" y="204280"/>
                </a:lnTo>
                <a:lnTo>
                  <a:pt x="263316" y="146089"/>
                </a:lnTo>
                <a:lnTo>
                  <a:pt x="264880" y="144749"/>
                </a:lnTo>
                <a:lnTo>
                  <a:pt x="341722" y="144749"/>
                </a:lnTo>
                <a:lnTo>
                  <a:pt x="343062" y="144302"/>
                </a:lnTo>
                <a:lnTo>
                  <a:pt x="343732" y="143409"/>
                </a:lnTo>
                <a:lnTo>
                  <a:pt x="344626" y="142515"/>
                </a:lnTo>
                <a:lnTo>
                  <a:pt x="345073" y="141398"/>
                </a:lnTo>
                <a:lnTo>
                  <a:pt x="345073" y="104317"/>
                </a:lnTo>
                <a:lnTo>
                  <a:pt x="343174" y="102530"/>
                </a:lnTo>
                <a:lnTo>
                  <a:pt x="264991" y="102530"/>
                </a:lnTo>
                <a:lnTo>
                  <a:pt x="263316" y="100632"/>
                </a:lnTo>
                <a:lnTo>
                  <a:pt x="263316" y="44675"/>
                </a:lnTo>
                <a:lnTo>
                  <a:pt x="265438" y="42888"/>
                </a:lnTo>
                <a:lnTo>
                  <a:pt x="381260" y="42888"/>
                </a:lnTo>
                <a:lnTo>
                  <a:pt x="383606" y="40543"/>
                </a:lnTo>
                <a:lnTo>
                  <a:pt x="383606" y="35852"/>
                </a:lnTo>
                <a:lnTo>
                  <a:pt x="383933" y="6366"/>
                </a:lnTo>
                <a:lnTo>
                  <a:pt x="383941" y="1898"/>
                </a:lnTo>
                <a:lnTo>
                  <a:pt x="382265" y="0"/>
                </a:lnTo>
                <a:close/>
              </a:path>
              <a:path w="805180" h="248919">
                <a:moveTo>
                  <a:pt x="594798" y="0"/>
                </a:moveTo>
                <a:lnTo>
                  <a:pt x="418999" y="0"/>
                </a:lnTo>
                <a:lnTo>
                  <a:pt x="417212" y="2122"/>
                </a:lnTo>
                <a:lnTo>
                  <a:pt x="417212" y="246275"/>
                </a:lnTo>
                <a:lnTo>
                  <a:pt x="419669" y="248620"/>
                </a:lnTo>
                <a:lnTo>
                  <a:pt x="595915" y="248620"/>
                </a:lnTo>
                <a:lnTo>
                  <a:pt x="597590" y="248062"/>
                </a:lnTo>
                <a:lnTo>
                  <a:pt x="598484" y="246945"/>
                </a:lnTo>
                <a:lnTo>
                  <a:pt x="599601" y="245828"/>
                </a:lnTo>
                <a:lnTo>
                  <a:pt x="600159" y="244376"/>
                </a:lnTo>
                <a:lnTo>
                  <a:pt x="600159" y="207407"/>
                </a:lnTo>
                <a:lnTo>
                  <a:pt x="598149" y="205731"/>
                </a:lnTo>
                <a:lnTo>
                  <a:pt x="477077" y="205731"/>
                </a:lnTo>
                <a:lnTo>
                  <a:pt x="475849" y="204280"/>
                </a:lnTo>
                <a:lnTo>
                  <a:pt x="475849" y="146089"/>
                </a:lnTo>
                <a:lnTo>
                  <a:pt x="477413" y="144749"/>
                </a:lnTo>
                <a:lnTo>
                  <a:pt x="554255" y="144749"/>
                </a:lnTo>
                <a:lnTo>
                  <a:pt x="555595" y="144302"/>
                </a:lnTo>
                <a:lnTo>
                  <a:pt x="556265" y="143409"/>
                </a:lnTo>
                <a:lnTo>
                  <a:pt x="557159" y="142515"/>
                </a:lnTo>
                <a:lnTo>
                  <a:pt x="557606" y="141398"/>
                </a:lnTo>
                <a:lnTo>
                  <a:pt x="557606" y="104317"/>
                </a:lnTo>
                <a:lnTo>
                  <a:pt x="555707" y="102530"/>
                </a:lnTo>
                <a:lnTo>
                  <a:pt x="477524" y="102530"/>
                </a:lnTo>
                <a:lnTo>
                  <a:pt x="475849" y="100632"/>
                </a:lnTo>
                <a:lnTo>
                  <a:pt x="475849" y="44675"/>
                </a:lnTo>
                <a:lnTo>
                  <a:pt x="477971" y="42888"/>
                </a:lnTo>
                <a:lnTo>
                  <a:pt x="593793" y="42888"/>
                </a:lnTo>
                <a:lnTo>
                  <a:pt x="596138" y="40543"/>
                </a:lnTo>
                <a:lnTo>
                  <a:pt x="596138" y="35852"/>
                </a:lnTo>
                <a:lnTo>
                  <a:pt x="596466" y="6366"/>
                </a:lnTo>
                <a:lnTo>
                  <a:pt x="596474" y="1898"/>
                </a:lnTo>
                <a:lnTo>
                  <a:pt x="594798" y="0"/>
                </a:lnTo>
                <a:close/>
              </a:path>
              <a:path w="805180" h="248919">
                <a:moveTo>
                  <a:pt x="686595" y="0"/>
                </a:moveTo>
                <a:lnTo>
                  <a:pt x="631532" y="0"/>
                </a:lnTo>
                <a:lnTo>
                  <a:pt x="629745" y="2122"/>
                </a:lnTo>
                <a:lnTo>
                  <a:pt x="629829" y="244376"/>
                </a:lnTo>
                <a:lnTo>
                  <a:pt x="634212" y="248620"/>
                </a:lnTo>
                <a:lnTo>
                  <a:pt x="800853" y="248620"/>
                </a:lnTo>
                <a:lnTo>
                  <a:pt x="802417" y="248062"/>
                </a:lnTo>
                <a:lnTo>
                  <a:pt x="803310" y="246945"/>
                </a:lnTo>
                <a:lnTo>
                  <a:pt x="804427" y="245828"/>
                </a:lnTo>
                <a:lnTo>
                  <a:pt x="804985" y="244376"/>
                </a:lnTo>
                <a:lnTo>
                  <a:pt x="804985" y="207407"/>
                </a:lnTo>
                <a:lnTo>
                  <a:pt x="802975" y="205731"/>
                </a:lnTo>
                <a:lnTo>
                  <a:pt x="689610" y="205731"/>
                </a:lnTo>
                <a:lnTo>
                  <a:pt x="688382" y="204280"/>
                </a:lnTo>
                <a:lnTo>
                  <a:pt x="688382" y="2122"/>
                </a:lnTo>
                <a:lnTo>
                  <a:pt x="6865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4028" y="564757"/>
            <a:ext cx="4038699" cy="304242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6713964" y="1089397"/>
            <a:ext cx="2729230" cy="2729230"/>
            <a:chOff x="6713964" y="1089397"/>
            <a:chExt cx="2729230" cy="272923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6034" y="1115043"/>
              <a:ext cx="2564507" cy="256451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5255" y="1089397"/>
              <a:ext cx="2626065" cy="262606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3964" y="1089399"/>
              <a:ext cx="2728647" cy="272864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816546" y="1109913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0167" y="1381238"/>
              <a:ext cx="1978252" cy="63158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36410" y="3286189"/>
              <a:ext cx="796471" cy="122394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1017802" y="6382515"/>
            <a:ext cx="2729230" cy="2729230"/>
            <a:chOff x="1017802" y="6382515"/>
            <a:chExt cx="2729230" cy="2729230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9872" y="6408163"/>
              <a:ext cx="2564507" cy="2564513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093" y="6382515"/>
              <a:ext cx="2626065" cy="262606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802" y="6382518"/>
              <a:ext cx="2728647" cy="2728642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120384" y="6403033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8118" y="6673521"/>
              <a:ext cx="2067583" cy="91793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0249" y="8579307"/>
              <a:ext cx="796471" cy="122394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3823999" y="6387664"/>
            <a:ext cx="2729230" cy="2729230"/>
            <a:chOff x="3823999" y="6387664"/>
            <a:chExt cx="2729230" cy="2729230"/>
          </a:xfrm>
        </p:grpSpPr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6069" y="6413312"/>
              <a:ext cx="2564507" cy="2564513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5290" y="6387664"/>
              <a:ext cx="2626065" cy="262606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3999" y="6387666"/>
              <a:ext cx="2728647" cy="2728642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3926581" y="6408181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41096" y="6679504"/>
              <a:ext cx="2049056" cy="113418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39517" y="8588121"/>
              <a:ext cx="927314" cy="93069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1017802" y="9172695"/>
            <a:ext cx="2729230" cy="2136140"/>
            <a:chOff x="1017802" y="9172695"/>
            <a:chExt cx="2729230" cy="2136140"/>
          </a:xfrm>
        </p:grpSpPr>
        <p:pic>
          <p:nvPicPr>
            <p:cNvPr id="28" name="object 2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9872" y="9198343"/>
              <a:ext cx="2564507" cy="2110213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9093" y="9172695"/>
              <a:ext cx="2626065" cy="2135861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7802" y="9172697"/>
              <a:ext cx="2728647" cy="2135858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1120384" y="9193212"/>
              <a:ext cx="2523490" cy="2115820"/>
            </a:xfrm>
            <a:custGeom>
              <a:avLst/>
              <a:gdLst/>
              <a:ahLst/>
              <a:cxnLst/>
              <a:rect l="l" t="t" r="r" b="b"/>
              <a:pathLst>
                <a:path w="2523490" h="2115820">
                  <a:moveTo>
                    <a:pt x="2523483" y="0"/>
                  </a:moveTo>
                  <a:lnTo>
                    <a:pt x="0" y="0"/>
                  </a:lnTo>
                  <a:lnTo>
                    <a:pt x="0" y="2115343"/>
                  </a:lnTo>
                  <a:lnTo>
                    <a:pt x="2523483" y="211534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4899" y="9464535"/>
              <a:ext cx="2037603" cy="1166490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3823999" y="3759473"/>
            <a:ext cx="2729230" cy="2729230"/>
            <a:chOff x="3823999" y="3759473"/>
            <a:chExt cx="2729230" cy="2729230"/>
          </a:xfrm>
        </p:grpSpPr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6069" y="3785119"/>
              <a:ext cx="2564507" cy="256451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5290" y="3759473"/>
              <a:ext cx="2626065" cy="262606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3999" y="3759474"/>
              <a:ext cx="2728647" cy="2728642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926581" y="3779989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40202" y="4051314"/>
              <a:ext cx="2002285" cy="141779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39517" y="5959929"/>
              <a:ext cx="927314" cy="93069"/>
            </a:xfrm>
            <a:prstGeom prst="rect">
              <a:avLst/>
            </a:prstGeom>
          </p:spPr>
        </p:pic>
      </p:grpSp>
      <p:grpSp>
        <p:nvGrpSpPr>
          <p:cNvPr id="40" name="object 40" descr=""/>
          <p:cNvGrpSpPr/>
          <p:nvPr/>
        </p:nvGrpSpPr>
        <p:grpSpPr>
          <a:xfrm>
            <a:off x="3823999" y="1089397"/>
            <a:ext cx="2729230" cy="2729230"/>
            <a:chOff x="3823999" y="1089397"/>
            <a:chExt cx="2729230" cy="2729230"/>
          </a:xfrm>
        </p:grpSpPr>
        <p:pic>
          <p:nvPicPr>
            <p:cNvPr id="41" name="object 4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6069" y="1115043"/>
              <a:ext cx="2564507" cy="256451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5290" y="1089397"/>
              <a:ext cx="2626065" cy="2626062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3999" y="1089399"/>
              <a:ext cx="2728647" cy="2728642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3926581" y="1109913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0202" y="1381238"/>
              <a:ext cx="2050403" cy="1134006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46446" y="3286189"/>
              <a:ext cx="796471" cy="122394"/>
            </a:xfrm>
            <a:prstGeom prst="rect">
              <a:avLst/>
            </a:prstGeom>
          </p:spPr>
        </p:pic>
      </p:grpSp>
      <p:grpSp>
        <p:nvGrpSpPr>
          <p:cNvPr id="47" name="object 47" descr=""/>
          <p:cNvGrpSpPr/>
          <p:nvPr/>
        </p:nvGrpSpPr>
        <p:grpSpPr>
          <a:xfrm>
            <a:off x="1017802" y="1089397"/>
            <a:ext cx="2729230" cy="5375275"/>
            <a:chOff x="1017802" y="1089397"/>
            <a:chExt cx="2729230" cy="5375275"/>
          </a:xfrm>
        </p:grpSpPr>
        <p:pic>
          <p:nvPicPr>
            <p:cNvPr id="48" name="object 4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9872" y="1115043"/>
              <a:ext cx="2564507" cy="256451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093" y="1089397"/>
              <a:ext cx="2626065" cy="2626062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802" y="1089399"/>
              <a:ext cx="2728647" cy="2728642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1120384" y="1109913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34005" y="1381238"/>
              <a:ext cx="2030139" cy="1166490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40249" y="3286189"/>
              <a:ext cx="796471" cy="122394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9872" y="3761604"/>
              <a:ext cx="2564507" cy="2564515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093" y="3735958"/>
              <a:ext cx="2626065" cy="2626065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802" y="3735960"/>
              <a:ext cx="2728647" cy="2728643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1120384" y="3756474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42171" y="4027799"/>
              <a:ext cx="1973333" cy="663887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0249" y="5932750"/>
              <a:ext cx="796471" cy="122394"/>
            </a:xfrm>
            <a:prstGeom prst="rect">
              <a:avLst/>
            </a:prstGeom>
          </p:spPr>
        </p:pic>
      </p:grpSp>
      <p:grpSp>
        <p:nvGrpSpPr>
          <p:cNvPr id="60" name="object 60" descr=""/>
          <p:cNvGrpSpPr/>
          <p:nvPr/>
        </p:nvGrpSpPr>
        <p:grpSpPr>
          <a:xfrm>
            <a:off x="6713964" y="3759473"/>
            <a:ext cx="2729230" cy="5356860"/>
            <a:chOff x="6713964" y="3759473"/>
            <a:chExt cx="2729230" cy="5356860"/>
          </a:xfrm>
        </p:grpSpPr>
        <p:pic>
          <p:nvPicPr>
            <p:cNvPr id="61" name="object 6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6034" y="3785119"/>
              <a:ext cx="2564507" cy="2564514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5255" y="3759473"/>
              <a:ext cx="2626065" cy="2626064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3964" y="3759474"/>
              <a:ext cx="2728647" cy="2728642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6816546" y="3779989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34280" y="4051314"/>
              <a:ext cx="1975243" cy="663887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36410" y="5956263"/>
              <a:ext cx="796471" cy="122394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6034" y="6413312"/>
              <a:ext cx="2564507" cy="2564513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5255" y="6387664"/>
              <a:ext cx="2626065" cy="2626065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3964" y="6387667"/>
              <a:ext cx="2728647" cy="2728642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6816546" y="6408182"/>
              <a:ext cx="2523490" cy="2523490"/>
            </a:xfrm>
            <a:custGeom>
              <a:avLst/>
              <a:gdLst/>
              <a:ahLst/>
              <a:cxnLst/>
              <a:rect l="l" t="t" r="r" b="b"/>
              <a:pathLst>
                <a:path w="2523490" h="2523490">
                  <a:moveTo>
                    <a:pt x="2523483" y="0"/>
                  </a:moveTo>
                  <a:lnTo>
                    <a:pt x="0" y="0"/>
                  </a:lnTo>
                  <a:lnTo>
                    <a:pt x="0" y="2523483"/>
                  </a:lnTo>
                  <a:lnTo>
                    <a:pt x="2523483" y="2523483"/>
                  </a:lnTo>
                  <a:lnTo>
                    <a:pt x="2523483" y="0"/>
                  </a:lnTo>
                  <a:close/>
                </a:path>
              </a:pathLst>
            </a:custGeom>
            <a:solidFill>
              <a:srgbClr val="80C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031240" y="6679505"/>
              <a:ext cx="1843860" cy="663887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36410" y="8584455"/>
              <a:ext cx="796471" cy="122394"/>
            </a:xfrm>
            <a:prstGeom prst="rect">
              <a:avLst/>
            </a:prstGeom>
          </p:spPr>
        </p:pic>
      </p:grpSp>
      <p:grpSp>
        <p:nvGrpSpPr>
          <p:cNvPr id="73" name="object 73" descr=""/>
          <p:cNvGrpSpPr/>
          <p:nvPr/>
        </p:nvGrpSpPr>
        <p:grpSpPr>
          <a:xfrm>
            <a:off x="10868615" y="1132918"/>
            <a:ext cx="2566035" cy="7550150"/>
            <a:chOff x="10868615" y="1132918"/>
            <a:chExt cx="2566035" cy="7550150"/>
          </a:xfrm>
        </p:grpSpPr>
        <p:pic>
          <p:nvPicPr>
            <p:cNvPr id="74" name="object 7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44141" y="1156516"/>
              <a:ext cx="2414643" cy="2414648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15816" y="1132918"/>
              <a:ext cx="2471292" cy="2471284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68615" y="1132918"/>
              <a:ext cx="2565694" cy="2565676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10963017" y="1151797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165007" y="1407813"/>
              <a:ext cx="1871310" cy="603111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170044" y="3209084"/>
              <a:ext cx="749975" cy="115249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44141" y="3648483"/>
              <a:ext cx="2414643" cy="2414647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15816" y="3624885"/>
              <a:ext cx="2471292" cy="2471283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68615" y="3624885"/>
              <a:ext cx="2565694" cy="2565677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10963017" y="3643764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165007" y="3899780"/>
              <a:ext cx="1942756" cy="1115191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163519" y="5704503"/>
              <a:ext cx="873179" cy="87636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44141" y="6140453"/>
              <a:ext cx="2414643" cy="2414648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15816" y="6116855"/>
              <a:ext cx="2471292" cy="2471282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68615" y="6116855"/>
              <a:ext cx="2565694" cy="2565678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10963017" y="6135734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169721" y="6396352"/>
              <a:ext cx="1944565" cy="839339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163519" y="8196471"/>
              <a:ext cx="873179" cy="87636"/>
            </a:xfrm>
            <a:prstGeom prst="rect">
              <a:avLst/>
            </a:prstGeom>
          </p:spPr>
        </p:pic>
      </p:grpSp>
      <p:grpSp>
        <p:nvGrpSpPr>
          <p:cNvPr id="92" name="object 92" descr=""/>
          <p:cNvGrpSpPr/>
          <p:nvPr/>
        </p:nvGrpSpPr>
        <p:grpSpPr>
          <a:xfrm>
            <a:off x="13568243" y="1132918"/>
            <a:ext cx="2566035" cy="7550150"/>
            <a:chOff x="13568243" y="1132918"/>
            <a:chExt cx="2566035" cy="7550150"/>
          </a:xfrm>
        </p:grpSpPr>
        <p:pic>
          <p:nvPicPr>
            <p:cNvPr id="93" name="object 9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643768" y="1156516"/>
              <a:ext cx="2414643" cy="2414648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615443" y="1132918"/>
              <a:ext cx="2471292" cy="2471284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568243" y="1132918"/>
              <a:ext cx="2565694" cy="2565676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13662644" y="1151797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863792" y="1407027"/>
              <a:ext cx="1966823" cy="1115976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869671" y="3209084"/>
              <a:ext cx="749975" cy="115249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643768" y="3648483"/>
              <a:ext cx="2414643" cy="2414647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615443" y="3624885"/>
              <a:ext cx="2471292" cy="2471283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568243" y="3624885"/>
              <a:ext cx="2565694" cy="2565677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13662644" y="3643764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3864634" y="3898994"/>
              <a:ext cx="1931042" cy="875146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863147" y="5704503"/>
              <a:ext cx="873179" cy="87636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643768" y="6140453"/>
              <a:ext cx="2414643" cy="2414648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615443" y="6116855"/>
              <a:ext cx="2471292" cy="2471282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568243" y="6116855"/>
              <a:ext cx="2565694" cy="2565678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13662644" y="6135734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867665" y="6390964"/>
              <a:ext cx="1926761" cy="844727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3863147" y="8196471"/>
              <a:ext cx="873179" cy="87636"/>
            </a:xfrm>
            <a:prstGeom prst="rect">
              <a:avLst/>
            </a:prstGeom>
          </p:spPr>
        </p:pic>
      </p:grpSp>
      <p:grpSp>
        <p:nvGrpSpPr>
          <p:cNvPr id="111" name="object 111" descr=""/>
          <p:cNvGrpSpPr/>
          <p:nvPr/>
        </p:nvGrpSpPr>
        <p:grpSpPr>
          <a:xfrm>
            <a:off x="16267870" y="1132918"/>
            <a:ext cx="2566035" cy="7550150"/>
            <a:chOff x="16267870" y="1132918"/>
            <a:chExt cx="2566035" cy="7550150"/>
          </a:xfrm>
        </p:grpSpPr>
        <p:pic>
          <p:nvPicPr>
            <p:cNvPr id="112" name="object 11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343395" y="1156516"/>
              <a:ext cx="2414643" cy="2414648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315071" y="1132918"/>
              <a:ext cx="2471292" cy="2471284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267870" y="1132918"/>
              <a:ext cx="2565694" cy="2565676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16362272" y="1151797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6564262" y="1407813"/>
              <a:ext cx="1892231" cy="635326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569299" y="3209084"/>
              <a:ext cx="749975" cy="115249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343395" y="3648483"/>
              <a:ext cx="2414643" cy="2414647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315071" y="3624885"/>
              <a:ext cx="2471292" cy="2471283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267870" y="3624885"/>
              <a:ext cx="2565694" cy="2565677"/>
            </a:xfrm>
            <a:prstGeom prst="rect">
              <a:avLst/>
            </a:prstGeom>
          </p:spPr>
        </p:pic>
        <p:sp>
          <p:nvSpPr>
            <p:cNvPr id="121" name="object 121" descr=""/>
            <p:cNvSpPr/>
            <p:nvPr/>
          </p:nvSpPr>
          <p:spPr>
            <a:xfrm>
              <a:off x="16362272" y="3643764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6568751" y="3898994"/>
              <a:ext cx="1910848" cy="875146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6562774" y="5704503"/>
              <a:ext cx="873179" cy="87636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6343395" y="6140453"/>
              <a:ext cx="2414643" cy="2414648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315071" y="6116855"/>
              <a:ext cx="2471292" cy="2471282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267870" y="6116855"/>
              <a:ext cx="2565694" cy="2565678"/>
            </a:xfrm>
            <a:prstGeom prst="rect">
              <a:avLst/>
            </a:prstGeom>
          </p:spPr>
        </p:pic>
        <p:sp>
          <p:nvSpPr>
            <p:cNvPr id="127" name="object 127" descr=""/>
            <p:cNvSpPr/>
            <p:nvPr/>
          </p:nvSpPr>
          <p:spPr>
            <a:xfrm>
              <a:off x="16362272" y="6135734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8" name="object 12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6567264" y="6391750"/>
              <a:ext cx="1944848" cy="633530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6569299" y="8193020"/>
              <a:ext cx="749975" cy="115249"/>
            </a:xfrm>
            <a:prstGeom prst="rect">
              <a:avLst/>
            </a:prstGeom>
          </p:spPr>
        </p:pic>
      </p:grpSp>
      <p:grpSp>
        <p:nvGrpSpPr>
          <p:cNvPr id="130" name="object 130" descr=""/>
          <p:cNvGrpSpPr/>
          <p:nvPr/>
        </p:nvGrpSpPr>
        <p:grpSpPr>
          <a:xfrm>
            <a:off x="10868615" y="8608818"/>
            <a:ext cx="2566035" cy="2566035"/>
            <a:chOff x="10868615" y="8608818"/>
            <a:chExt cx="2566035" cy="2566035"/>
          </a:xfrm>
        </p:grpSpPr>
        <p:pic>
          <p:nvPicPr>
            <p:cNvPr id="131" name="object 13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44141" y="8632416"/>
              <a:ext cx="2414643" cy="2414648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15816" y="8608818"/>
              <a:ext cx="2471292" cy="2471282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68615" y="8608818"/>
              <a:ext cx="2565694" cy="2565678"/>
            </a:xfrm>
            <a:prstGeom prst="rect">
              <a:avLst/>
            </a:prstGeom>
          </p:spPr>
        </p:pic>
        <p:sp>
          <p:nvSpPr>
            <p:cNvPr id="134" name="object 134" descr=""/>
            <p:cNvSpPr/>
            <p:nvPr/>
          </p:nvSpPr>
          <p:spPr>
            <a:xfrm>
              <a:off x="10963017" y="8627697"/>
              <a:ext cx="2377440" cy="2377440"/>
            </a:xfrm>
            <a:custGeom>
              <a:avLst/>
              <a:gdLst/>
              <a:ahLst/>
              <a:cxnLst/>
              <a:rect l="l" t="t" r="r" b="b"/>
              <a:pathLst>
                <a:path w="2377440" h="2377440">
                  <a:moveTo>
                    <a:pt x="2376890" y="0"/>
                  </a:moveTo>
                  <a:lnTo>
                    <a:pt x="0" y="0"/>
                  </a:lnTo>
                  <a:lnTo>
                    <a:pt x="0" y="2376890"/>
                  </a:lnTo>
                  <a:lnTo>
                    <a:pt x="2376890" y="2376890"/>
                  </a:lnTo>
                  <a:lnTo>
                    <a:pt x="2376890" y="0"/>
                  </a:lnTo>
                  <a:close/>
                </a:path>
              </a:pathLst>
            </a:custGeom>
            <a:solidFill>
              <a:srgbClr val="FFD8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165007" y="8882927"/>
              <a:ext cx="1874244" cy="1326388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163519" y="10688435"/>
              <a:ext cx="873179" cy="876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2024-11-21T05:41:59Z</dcterms:created>
  <dcterms:modified xsi:type="dcterms:W3CDTF">2024-11-21T05:41:59Z</dcterms:modified>
</cp:coreProperties>
</file>